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90" r:id="rId1"/>
    <p:sldMasterId id="2147484033" r:id="rId2"/>
  </p:sldMasterIdLst>
  <p:notesMasterIdLst>
    <p:notesMasterId r:id="rId14"/>
  </p:notesMasterIdLst>
  <p:handoutMasterIdLst>
    <p:handoutMasterId r:id="rId15"/>
  </p:handoutMasterIdLst>
  <p:sldIdLst>
    <p:sldId id="2147377515" r:id="rId3"/>
    <p:sldId id="2147377572" r:id="rId4"/>
    <p:sldId id="2147377573" r:id="rId5"/>
    <p:sldId id="2147377574" r:id="rId6"/>
    <p:sldId id="2147377575" r:id="rId7"/>
    <p:sldId id="2147377576" r:id="rId8"/>
    <p:sldId id="2147377577" r:id="rId9"/>
    <p:sldId id="2147377578" r:id="rId10"/>
    <p:sldId id="2147377579" r:id="rId11"/>
    <p:sldId id="2147377581" r:id="rId12"/>
    <p:sldId id="214737758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0" pos="3840" userDrawn="1">
          <p15:clr>
            <a:srgbClr val="A4A3A4"/>
          </p15:clr>
        </p15:guide>
        <p15:guide id="11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DFA073E-D02D-CAC8-1EC1-26F5E33D6CE7}" name="Casey Grenier" initials="CG" userId="S::Casey.Grenier@tait.rocks::1b24c0b6-b467-494f-8110-c0c15ffc05ec" providerId="AD"/>
  <p188:author id="{1D53FBAD-E3D9-21EF-9E75-3B329BB01799}" name="Owen Byrne" initials="OB" userId="Owen Byrne" providerId="None"/>
  <p188:author id="{333163C8-11DA-A4FD-49B7-BA20AB10535C}" name="Owen Byrne" initials="OB" userId="S::Owen.Byrne@tait.rocks::724b6212-b644-43bf-b9dc-9b28da6f47cd" providerId="AD"/>
  <p188:author id="{77D620D1-C437-0529-03B0-A5CD8AD73240}" name="Casey Grenier" initials="CG" userId="S::casey.grenier@tait.rocks::1b24c0b6-b467-494f-8110-c0c15ffc05ec" providerId="AD"/>
  <p188:author id="{048A02DC-8998-BA30-162E-DFC2C129DD06}" name="Holly Robinson" initials="HR" userId="1ef1c448e96ece4a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4736"/>
    <a:srgbClr val="842237"/>
    <a:srgbClr val="595959"/>
    <a:srgbClr val="000000"/>
    <a:srgbClr val="5A5B5B"/>
    <a:srgbClr val="D12137"/>
    <a:srgbClr val="FB321E"/>
    <a:srgbClr val="E93028"/>
    <a:srgbClr val="850020"/>
    <a:srgbClr val="2424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F8341B-4273-4233-8751-79743C9DBBA0}" v="19" dt="2024-07-12T03:42:09.414"/>
  </p1510:revLst>
</p1510:revInfo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14" autoAdjust="0"/>
    <p:restoredTop sz="95903" autoAdjust="0"/>
  </p:normalViewPr>
  <p:slideViewPr>
    <p:cSldViewPr snapToGrid="0" snapToObjects="1">
      <p:cViewPr>
        <p:scale>
          <a:sx n="97" d="100"/>
          <a:sy n="97" d="100"/>
        </p:scale>
        <p:origin x="46" y="67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78" d="100"/>
        <a:sy n="78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01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19476573253_tp_box_2" providerId="OAuth2" clId="{B2F8341B-4273-4233-8751-79743C9DBBA0}"/>
    <pc:docChg chg="undo custSel addSld delSld modSld sldOrd">
      <pc:chgData name="" userId="19476573253_tp_box_2" providerId="OAuth2" clId="{B2F8341B-4273-4233-8751-79743C9DBBA0}" dt="2024-07-12T14:01:07.899" v="1938" actId="20577"/>
      <pc:docMkLst>
        <pc:docMk/>
      </pc:docMkLst>
      <pc:sldChg chg="modSp mod">
        <pc:chgData name="" userId="19476573253_tp_box_2" providerId="OAuth2" clId="{B2F8341B-4273-4233-8751-79743C9DBBA0}" dt="2024-07-12T14:01:07.899" v="1938" actId="20577"/>
        <pc:sldMkLst>
          <pc:docMk/>
          <pc:sldMk cId="2425077064" sldId="2147377515"/>
        </pc:sldMkLst>
        <pc:spChg chg="mod">
          <ac:chgData name="" userId="19476573253_tp_box_2" providerId="OAuth2" clId="{B2F8341B-4273-4233-8751-79743C9DBBA0}" dt="2024-07-12T14:01:07.899" v="1938" actId="20577"/>
          <ac:spMkLst>
            <pc:docMk/>
            <pc:sldMk cId="2425077064" sldId="2147377515"/>
            <ac:spMk id="19" creationId="{98601D12-B43F-7162-FCCA-9DD42BF9BBAB}"/>
          </ac:spMkLst>
        </pc:spChg>
      </pc:sldChg>
      <pc:sldChg chg="del">
        <pc:chgData name="" userId="19476573253_tp_box_2" providerId="OAuth2" clId="{B2F8341B-4273-4233-8751-79743C9DBBA0}" dt="2024-07-10T17:40:07.633" v="23" actId="47"/>
        <pc:sldMkLst>
          <pc:docMk/>
          <pc:sldMk cId="1450489147" sldId="2147377518"/>
        </pc:sldMkLst>
      </pc:sldChg>
      <pc:sldChg chg="del">
        <pc:chgData name="" userId="19476573253_tp_box_2" providerId="OAuth2" clId="{B2F8341B-4273-4233-8751-79743C9DBBA0}" dt="2024-07-10T17:40:06.681" v="21" actId="47"/>
        <pc:sldMkLst>
          <pc:docMk/>
          <pc:sldMk cId="534400208" sldId="2147377522"/>
        </pc:sldMkLst>
      </pc:sldChg>
      <pc:sldChg chg="del">
        <pc:chgData name="" userId="19476573253_tp_box_2" providerId="OAuth2" clId="{B2F8341B-4273-4233-8751-79743C9DBBA0}" dt="2024-07-10T17:40:06.944" v="22" actId="47"/>
        <pc:sldMkLst>
          <pc:docMk/>
          <pc:sldMk cId="480640377" sldId="2147377524"/>
        </pc:sldMkLst>
      </pc:sldChg>
      <pc:sldChg chg="del">
        <pc:chgData name="" userId="19476573253_tp_box_2" providerId="OAuth2" clId="{B2F8341B-4273-4233-8751-79743C9DBBA0}" dt="2024-07-10T17:39:53.565" v="1" actId="47"/>
        <pc:sldMkLst>
          <pc:docMk/>
          <pc:sldMk cId="2956629162" sldId="2147377525"/>
        </pc:sldMkLst>
      </pc:sldChg>
      <pc:sldChg chg="del">
        <pc:chgData name="" userId="19476573253_tp_box_2" providerId="OAuth2" clId="{B2F8341B-4273-4233-8751-79743C9DBBA0}" dt="2024-07-10T17:39:53.064" v="0" actId="47"/>
        <pc:sldMkLst>
          <pc:docMk/>
          <pc:sldMk cId="616044091" sldId="2147377526"/>
        </pc:sldMkLst>
      </pc:sldChg>
      <pc:sldChg chg="del">
        <pc:chgData name="" userId="19476573253_tp_box_2" providerId="OAuth2" clId="{B2F8341B-4273-4233-8751-79743C9DBBA0}" dt="2024-07-10T17:39:57.015" v="2" actId="47"/>
        <pc:sldMkLst>
          <pc:docMk/>
          <pc:sldMk cId="4057910464" sldId="2147377529"/>
        </pc:sldMkLst>
      </pc:sldChg>
      <pc:sldChg chg="del">
        <pc:chgData name="" userId="19476573253_tp_box_2" providerId="OAuth2" clId="{B2F8341B-4273-4233-8751-79743C9DBBA0}" dt="2024-07-10T17:40:05.134" v="20" actId="47"/>
        <pc:sldMkLst>
          <pc:docMk/>
          <pc:sldMk cId="2628243717" sldId="2147377530"/>
        </pc:sldMkLst>
      </pc:sldChg>
      <pc:sldChg chg="del">
        <pc:chgData name="" userId="19476573253_tp_box_2" providerId="OAuth2" clId="{B2F8341B-4273-4233-8751-79743C9DBBA0}" dt="2024-07-10T17:39:57.901" v="3" actId="47"/>
        <pc:sldMkLst>
          <pc:docMk/>
          <pc:sldMk cId="174843878" sldId="2147377531"/>
        </pc:sldMkLst>
      </pc:sldChg>
      <pc:sldChg chg="del">
        <pc:chgData name="" userId="19476573253_tp_box_2" providerId="OAuth2" clId="{B2F8341B-4273-4233-8751-79743C9DBBA0}" dt="2024-07-10T17:40:04.773" v="19" actId="47"/>
        <pc:sldMkLst>
          <pc:docMk/>
          <pc:sldMk cId="753012034" sldId="2147377532"/>
        </pc:sldMkLst>
      </pc:sldChg>
      <pc:sldChg chg="del">
        <pc:chgData name="" userId="19476573253_tp_box_2" providerId="OAuth2" clId="{B2F8341B-4273-4233-8751-79743C9DBBA0}" dt="2024-07-10T17:39:59.266" v="4" actId="47"/>
        <pc:sldMkLst>
          <pc:docMk/>
          <pc:sldMk cId="2888224077" sldId="2147377533"/>
        </pc:sldMkLst>
      </pc:sldChg>
      <pc:sldChg chg="del">
        <pc:chgData name="" userId="19476573253_tp_box_2" providerId="OAuth2" clId="{B2F8341B-4273-4233-8751-79743C9DBBA0}" dt="2024-07-10T17:39:59.693" v="5" actId="47"/>
        <pc:sldMkLst>
          <pc:docMk/>
          <pc:sldMk cId="2139699787" sldId="2147377534"/>
        </pc:sldMkLst>
      </pc:sldChg>
      <pc:sldChg chg="del">
        <pc:chgData name="" userId="19476573253_tp_box_2" providerId="OAuth2" clId="{B2F8341B-4273-4233-8751-79743C9DBBA0}" dt="2024-07-10T17:39:59.986" v="6" actId="47"/>
        <pc:sldMkLst>
          <pc:docMk/>
          <pc:sldMk cId="3119461785" sldId="2147377535"/>
        </pc:sldMkLst>
      </pc:sldChg>
      <pc:sldChg chg="del">
        <pc:chgData name="" userId="19476573253_tp_box_2" providerId="OAuth2" clId="{B2F8341B-4273-4233-8751-79743C9DBBA0}" dt="2024-07-10T17:40:00.319" v="7" actId="47"/>
        <pc:sldMkLst>
          <pc:docMk/>
          <pc:sldMk cId="4190284552" sldId="2147377536"/>
        </pc:sldMkLst>
      </pc:sldChg>
      <pc:sldChg chg="del">
        <pc:chgData name="" userId="19476573253_tp_box_2" providerId="OAuth2" clId="{B2F8341B-4273-4233-8751-79743C9DBBA0}" dt="2024-07-10T17:40:00.649" v="8" actId="47"/>
        <pc:sldMkLst>
          <pc:docMk/>
          <pc:sldMk cId="878797844" sldId="2147377537"/>
        </pc:sldMkLst>
      </pc:sldChg>
      <pc:sldChg chg="del">
        <pc:chgData name="" userId="19476573253_tp_box_2" providerId="OAuth2" clId="{B2F8341B-4273-4233-8751-79743C9DBBA0}" dt="2024-07-10T17:40:00.948" v="9" actId="47"/>
        <pc:sldMkLst>
          <pc:docMk/>
          <pc:sldMk cId="1271657200" sldId="2147377538"/>
        </pc:sldMkLst>
      </pc:sldChg>
      <pc:sldChg chg="del">
        <pc:chgData name="" userId="19476573253_tp_box_2" providerId="OAuth2" clId="{B2F8341B-4273-4233-8751-79743C9DBBA0}" dt="2024-07-10T17:40:01.319" v="10" actId="47"/>
        <pc:sldMkLst>
          <pc:docMk/>
          <pc:sldMk cId="3603330073" sldId="2147377539"/>
        </pc:sldMkLst>
      </pc:sldChg>
      <pc:sldChg chg="del">
        <pc:chgData name="" userId="19476573253_tp_box_2" providerId="OAuth2" clId="{B2F8341B-4273-4233-8751-79743C9DBBA0}" dt="2024-07-10T17:40:01.615" v="11" actId="47"/>
        <pc:sldMkLst>
          <pc:docMk/>
          <pc:sldMk cId="2858922504" sldId="2147377540"/>
        </pc:sldMkLst>
      </pc:sldChg>
      <pc:sldChg chg="del">
        <pc:chgData name="" userId="19476573253_tp_box_2" providerId="OAuth2" clId="{B2F8341B-4273-4233-8751-79743C9DBBA0}" dt="2024-07-10T17:40:01.947" v="12" actId="47"/>
        <pc:sldMkLst>
          <pc:docMk/>
          <pc:sldMk cId="4045059796" sldId="2147377541"/>
        </pc:sldMkLst>
      </pc:sldChg>
      <pc:sldChg chg="del">
        <pc:chgData name="" userId="19476573253_tp_box_2" providerId="OAuth2" clId="{B2F8341B-4273-4233-8751-79743C9DBBA0}" dt="2024-07-10T17:40:02.278" v="13" actId="47"/>
        <pc:sldMkLst>
          <pc:docMk/>
          <pc:sldMk cId="670514827" sldId="2147377542"/>
        </pc:sldMkLst>
      </pc:sldChg>
      <pc:sldChg chg="del">
        <pc:chgData name="" userId="19476573253_tp_box_2" providerId="OAuth2" clId="{B2F8341B-4273-4233-8751-79743C9DBBA0}" dt="2024-07-10T17:40:02.583" v="14" actId="47"/>
        <pc:sldMkLst>
          <pc:docMk/>
          <pc:sldMk cId="347513629" sldId="2147377543"/>
        </pc:sldMkLst>
      </pc:sldChg>
      <pc:sldChg chg="del">
        <pc:chgData name="" userId="19476573253_tp_box_2" providerId="OAuth2" clId="{B2F8341B-4273-4233-8751-79743C9DBBA0}" dt="2024-07-10T17:40:02.873" v="15" actId="47"/>
        <pc:sldMkLst>
          <pc:docMk/>
          <pc:sldMk cId="4127934557" sldId="2147377544"/>
        </pc:sldMkLst>
      </pc:sldChg>
      <pc:sldChg chg="del">
        <pc:chgData name="" userId="19476573253_tp_box_2" providerId="OAuth2" clId="{B2F8341B-4273-4233-8751-79743C9DBBA0}" dt="2024-07-10T17:40:03.211" v="16" actId="47"/>
        <pc:sldMkLst>
          <pc:docMk/>
          <pc:sldMk cId="1339389626" sldId="2147377545"/>
        </pc:sldMkLst>
      </pc:sldChg>
      <pc:sldChg chg="del">
        <pc:chgData name="" userId="19476573253_tp_box_2" providerId="OAuth2" clId="{B2F8341B-4273-4233-8751-79743C9DBBA0}" dt="2024-07-10T17:40:03.841" v="18" actId="47"/>
        <pc:sldMkLst>
          <pc:docMk/>
          <pc:sldMk cId="4280905245" sldId="2147377552"/>
        </pc:sldMkLst>
      </pc:sldChg>
      <pc:sldChg chg="del">
        <pc:chgData name="" userId="19476573253_tp_box_2" providerId="OAuth2" clId="{B2F8341B-4273-4233-8751-79743C9DBBA0}" dt="2024-07-10T17:40:03.462" v="17" actId="47"/>
        <pc:sldMkLst>
          <pc:docMk/>
          <pc:sldMk cId="4263537871" sldId="2147377554"/>
        </pc:sldMkLst>
      </pc:sldChg>
      <pc:sldChg chg="del">
        <pc:chgData name="" userId="19476573253_tp_box_2" providerId="OAuth2" clId="{B2F8341B-4273-4233-8751-79743C9DBBA0}" dt="2024-07-10T17:40:08.062" v="24" actId="47"/>
        <pc:sldMkLst>
          <pc:docMk/>
          <pc:sldMk cId="98019155" sldId="2147377571"/>
        </pc:sldMkLst>
      </pc:sldChg>
      <pc:sldChg chg="new del">
        <pc:chgData name="" userId="19476573253_tp_box_2" providerId="OAuth2" clId="{B2F8341B-4273-4233-8751-79743C9DBBA0}" dt="2024-07-10T17:40:25.021" v="26" actId="47"/>
        <pc:sldMkLst>
          <pc:docMk/>
          <pc:sldMk cId="2649746776" sldId="2147377574"/>
        </pc:sldMkLst>
      </pc:sldChg>
      <pc:sldChg chg="addSp delSp modSp new mod">
        <pc:chgData name="" userId="19476573253_tp_box_2" providerId="OAuth2" clId="{B2F8341B-4273-4233-8751-79743C9DBBA0}" dt="2024-07-11T12:47:45.462" v="235" actId="207"/>
        <pc:sldMkLst>
          <pc:docMk/>
          <pc:sldMk cId="3833554198" sldId="2147377574"/>
        </pc:sldMkLst>
        <pc:spChg chg="mod">
          <ac:chgData name="" userId="19476573253_tp_box_2" providerId="OAuth2" clId="{B2F8341B-4273-4233-8751-79743C9DBBA0}" dt="2024-07-10T17:40:41.490" v="59" actId="20577"/>
          <ac:spMkLst>
            <pc:docMk/>
            <pc:sldMk cId="3833554198" sldId="2147377574"/>
            <ac:spMk id="2" creationId="{519095A8-1533-2182-5F4E-43AFE8C29291}"/>
          </ac:spMkLst>
        </pc:spChg>
        <pc:spChg chg="del mod">
          <ac:chgData name="" userId="19476573253_tp_box_2" providerId="OAuth2" clId="{B2F8341B-4273-4233-8751-79743C9DBBA0}" dt="2024-07-11T12:33:30.215" v="63" actId="478"/>
          <ac:spMkLst>
            <pc:docMk/>
            <pc:sldMk cId="3833554198" sldId="2147377574"/>
            <ac:spMk id="3" creationId="{59152631-8B21-00A2-CA74-D823ECB1151B}"/>
          </ac:spMkLst>
        </pc:spChg>
        <pc:spChg chg="del">
          <ac:chgData name="" userId="19476573253_tp_box_2" providerId="OAuth2" clId="{B2F8341B-4273-4233-8751-79743C9DBBA0}" dt="2024-07-11T12:33:13.021" v="60" actId="478"/>
          <ac:spMkLst>
            <pc:docMk/>
            <pc:sldMk cId="3833554198" sldId="2147377574"/>
            <ac:spMk id="4" creationId="{55DA5053-D331-93B9-F3BF-9C678C4A9224}"/>
          </ac:spMkLst>
        </pc:spChg>
        <pc:spChg chg="del">
          <ac:chgData name="" userId="19476573253_tp_box_2" providerId="OAuth2" clId="{B2F8341B-4273-4233-8751-79743C9DBBA0}" dt="2024-07-11T12:33:26.318" v="61" actId="478"/>
          <ac:spMkLst>
            <pc:docMk/>
            <pc:sldMk cId="3833554198" sldId="2147377574"/>
            <ac:spMk id="5" creationId="{69D376E9-99F2-30A2-46E2-6F440E132DDD}"/>
          </ac:spMkLst>
        </pc:spChg>
        <pc:spChg chg="add del mod">
          <ac:chgData name="" userId="19476573253_tp_box_2" providerId="OAuth2" clId="{B2F8341B-4273-4233-8751-79743C9DBBA0}" dt="2024-07-11T12:45:18.945" v="129" actId="478"/>
          <ac:spMkLst>
            <pc:docMk/>
            <pc:sldMk cId="3833554198" sldId="2147377574"/>
            <ac:spMk id="6" creationId="{7C6AC8CD-829C-C898-B746-F483BAD1D60F}"/>
          </ac:spMkLst>
        </pc:spChg>
        <pc:spChg chg="add del mod">
          <ac:chgData name="" userId="19476573253_tp_box_2" providerId="OAuth2" clId="{B2F8341B-4273-4233-8751-79743C9DBBA0}" dt="2024-07-11T12:45:18.945" v="129" actId="478"/>
          <ac:spMkLst>
            <pc:docMk/>
            <pc:sldMk cId="3833554198" sldId="2147377574"/>
            <ac:spMk id="7" creationId="{8E454C4F-1FAA-EFAA-924B-9FF0483909B6}"/>
          </ac:spMkLst>
        </pc:spChg>
        <pc:spChg chg="add del mod">
          <ac:chgData name="" userId="19476573253_tp_box_2" providerId="OAuth2" clId="{B2F8341B-4273-4233-8751-79743C9DBBA0}" dt="2024-07-11T12:45:18.945" v="129" actId="478"/>
          <ac:spMkLst>
            <pc:docMk/>
            <pc:sldMk cId="3833554198" sldId="2147377574"/>
            <ac:spMk id="8" creationId="{768F1C28-94B7-2CD0-2F7A-82598F9BE61B}"/>
          </ac:spMkLst>
        </pc:spChg>
        <pc:spChg chg="add del mod">
          <ac:chgData name="" userId="19476573253_tp_box_2" providerId="OAuth2" clId="{B2F8341B-4273-4233-8751-79743C9DBBA0}" dt="2024-07-11T12:45:18.945" v="129" actId="478"/>
          <ac:spMkLst>
            <pc:docMk/>
            <pc:sldMk cId="3833554198" sldId="2147377574"/>
            <ac:spMk id="9" creationId="{72C35EAC-5EE5-A9E4-9530-7D035E2C6D76}"/>
          </ac:spMkLst>
        </pc:spChg>
        <pc:spChg chg="add del">
          <ac:chgData name="" userId="19476573253_tp_box_2" providerId="OAuth2" clId="{B2F8341B-4273-4233-8751-79743C9DBBA0}" dt="2024-07-11T12:36:54.628" v="119" actId="478"/>
          <ac:spMkLst>
            <pc:docMk/>
            <pc:sldMk cId="3833554198" sldId="2147377574"/>
            <ac:spMk id="10" creationId="{D926D4D7-3DF8-293F-222C-9390B1A9A5D4}"/>
          </ac:spMkLst>
        </pc:spChg>
        <pc:spChg chg="add del">
          <ac:chgData name="" userId="19476573253_tp_box_2" providerId="OAuth2" clId="{B2F8341B-4273-4233-8751-79743C9DBBA0}" dt="2024-07-11T12:37:05.992" v="121" actId="478"/>
          <ac:spMkLst>
            <pc:docMk/>
            <pc:sldMk cId="3833554198" sldId="2147377574"/>
            <ac:spMk id="11" creationId="{1C123D39-304A-7796-8649-AC848C8502E9}"/>
          </ac:spMkLst>
        </pc:spChg>
        <pc:spChg chg="add del mod">
          <ac:chgData name="" userId="19476573253_tp_box_2" providerId="OAuth2" clId="{B2F8341B-4273-4233-8751-79743C9DBBA0}" dt="2024-07-11T12:38:05.434" v="128" actId="478"/>
          <ac:spMkLst>
            <pc:docMk/>
            <pc:sldMk cId="3833554198" sldId="2147377574"/>
            <ac:spMk id="12" creationId="{C621289A-B299-6E2E-E012-AC54823F1EE3}"/>
          </ac:spMkLst>
        </pc:spChg>
        <pc:spChg chg="add mod">
          <ac:chgData name="" userId="19476573253_tp_box_2" providerId="OAuth2" clId="{B2F8341B-4273-4233-8751-79743C9DBBA0}" dt="2024-07-11T12:47:45.462" v="235" actId="207"/>
          <ac:spMkLst>
            <pc:docMk/>
            <pc:sldMk cId="3833554198" sldId="2147377574"/>
            <ac:spMk id="17" creationId="{B8202215-DB1F-E67B-AE95-527C3426F20C}"/>
          </ac:spMkLst>
        </pc:spChg>
        <pc:picChg chg="add del mod">
          <ac:chgData name="" userId="19476573253_tp_box_2" providerId="OAuth2" clId="{B2F8341B-4273-4233-8751-79743C9DBBA0}" dt="2024-07-11T12:46:46.627" v="133" actId="478"/>
          <ac:picMkLst>
            <pc:docMk/>
            <pc:sldMk cId="3833554198" sldId="2147377574"/>
            <ac:picMk id="14" creationId="{197D5080-C9D3-1566-25E5-34DC1B569AA0}"/>
          </ac:picMkLst>
        </pc:picChg>
        <pc:picChg chg="add mod">
          <ac:chgData name="" userId="19476573253_tp_box_2" providerId="OAuth2" clId="{B2F8341B-4273-4233-8751-79743C9DBBA0}" dt="2024-07-11T12:47:06.110" v="139" actId="1076"/>
          <ac:picMkLst>
            <pc:docMk/>
            <pc:sldMk cId="3833554198" sldId="2147377574"/>
            <ac:picMk id="16" creationId="{C0F0C23D-21E9-A626-D02F-A2F38BB7ABA8}"/>
          </ac:picMkLst>
        </pc:picChg>
      </pc:sldChg>
      <pc:sldChg chg="addSp delSp modSp add mod">
        <pc:chgData name="" userId="19476573253_tp_box_2" providerId="OAuth2" clId="{B2F8341B-4273-4233-8751-79743C9DBBA0}" dt="2024-07-12T03:24:29.815" v="398" actId="122"/>
        <pc:sldMkLst>
          <pc:docMk/>
          <pc:sldMk cId="1638940894" sldId="2147377575"/>
        </pc:sldMkLst>
        <pc:spChg chg="mod">
          <ac:chgData name="" userId="19476573253_tp_box_2" providerId="OAuth2" clId="{B2F8341B-4273-4233-8751-79743C9DBBA0}" dt="2024-07-12T03:24:29.815" v="398" actId="122"/>
          <ac:spMkLst>
            <pc:docMk/>
            <pc:sldMk cId="1638940894" sldId="2147377575"/>
            <ac:spMk id="17" creationId="{B8202215-DB1F-E67B-AE95-527C3426F20C}"/>
          </ac:spMkLst>
        </pc:spChg>
        <pc:picChg chg="add mod">
          <ac:chgData name="" userId="19476573253_tp_box_2" providerId="OAuth2" clId="{B2F8341B-4273-4233-8751-79743C9DBBA0}" dt="2024-07-12T03:23:52.374" v="241" actId="1076"/>
          <ac:picMkLst>
            <pc:docMk/>
            <pc:sldMk cId="1638940894" sldId="2147377575"/>
            <ac:picMk id="4" creationId="{7DFAECB0-6229-A9C1-C5EF-29CFB97A5C07}"/>
          </ac:picMkLst>
        </pc:picChg>
        <pc:picChg chg="del">
          <ac:chgData name="" userId="19476573253_tp_box_2" providerId="OAuth2" clId="{B2F8341B-4273-4233-8751-79743C9DBBA0}" dt="2024-07-12T03:23:40.287" v="237" actId="478"/>
          <ac:picMkLst>
            <pc:docMk/>
            <pc:sldMk cId="1638940894" sldId="2147377575"/>
            <ac:picMk id="16" creationId="{C0F0C23D-21E9-A626-D02F-A2F38BB7ABA8}"/>
          </ac:picMkLst>
        </pc:picChg>
      </pc:sldChg>
      <pc:sldChg chg="addSp delSp modSp add mod">
        <pc:chgData name="" userId="19476573253_tp_box_2" providerId="OAuth2" clId="{B2F8341B-4273-4233-8751-79743C9DBBA0}" dt="2024-07-12T03:30:11.818" v="486" actId="27614"/>
        <pc:sldMkLst>
          <pc:docMk/>
          <pc:sldMk cId="2931534245" sldId="2147377576"/>
        </pc:sldMkLst>
        <pc:spChg chg="mod">
          <ac:chgData name="" userId="19476573253_tp_box_2" providerId="OAuth2" clId="{B2F8341B-4273-4233-8751-79743C9DBBA0}" dt="2024-07-12T03:25:48.059" v="484" actId="20577"/>
          <ac:spMkLst>
            <pc:docMk/>
            <pc:sldMk cId="2931534245" sldId="2147377576"/>
            <ac:spMk id="2" creationId="{519095A8-1533-2182-5F4E-43AFE8C29291}"/>
          </ac:spMkLst>
        </pc:spChg>
        <pc:spChg chg="del">
          <ac:chgData name="" userId="19476573253_tp_box_2" providerId="OAuth2" clId="{B2F8341B-4273-4233-8751-79743C9DBBA0}" dt="2024-07-12T03:25:29.151" v="403" actId="478"/>
          <ac:spMkLst>
            <pc:docMk/>
            <pc:sldMk cId="2931534245" sldId="2147377576"/>
            <ac:spMk id="17" creationId="{B8202215-DB1F-E67B-AE95-527C3426F20C}"/>
          </ac:spMkLst>
        </pc:spChg>
        <pc:picChg chg="del">
          <ac:chgData name="" userId="19476573253_tp_box_2" providerId="OAuth2" clId="{B2F8341B-4273-4233-8751-79743C9DBBA0}" dt="2024-07-12T03:25:23.782" v="402" actId="478"/>
          <ac:picMkLst>
            <pc:docMk/>
            <pc:sldMk cId="2931534245" sldId="2147377576"/>
            <ac:picMk id="4" creationId="{7DFAECB0-6229-A9C1-C5EF-29CFB97A5C07}"/>
          </ac:picMkLst>
        </pc:picChg>
        <pc:picChg chg="add mod">
          <ac:chgData name="" userId="19476573253_tp_box_2" providerId="OAuth2" clId="{B2F8341B-4273-4233-8751-79743C9DBBA0}" dt="2024-07-12T03:30:11.818" v="486" actId="27614"/>
          <ac:picMkLst>
            <pc:docMk/>
            <pc:sldMk cId="2931534245" sldId="2147377576"/>
            <ac:picMk id="5" creationId="{5658C13C-F312-D05F-D15F-4D123449E4A7}"/>
          </ac:picMkLst>
        </pc:picChg>
      </pc:sldChg>
      <pc:sldChg chg="new del">
        <pc:chgData name="" userId="19476573253_tp_box_2" providerId="OAuth2" clId="{B2F8341B-4273-4233-8751-79743C9DBBA0}" dt="2024-07-12T03:25:17.922" v="400" actId="47"/>
        <pc:sldMkLst>
          <pc:docMk/>
          <pc:sldMk cId="4277938455" sldId="2147377576"/>
        </pc:sldMkLst>
      </pc:sldChg>
      <pc:sldChg chg="addSp delSp modSp add mod">
        <pc:chgData name="" userId="19476573253_tp_box_2" providerId="OAuth2" clId="{B2F8341B-4273-4233-8751-79743C9DBBA0}" dt="2024-07-12T03:32:07.752" v="512" actId="962"/>
        <pc:sldMkLst>
          <pc:docMk/>
          <pc:sldMk cId="1468490244" sldId="2147377577"/>
        </pc:sldMkLst>
        <pc:spChg chg="mod">
          <ac:chgData name="" userId="19476573253_tp_box_2" providerId="OAuth2" clId="{B2F8341B-4273-4233-8751-79743C9DBBA0}" dt="2024-07-12T03:30:24.825" v="508" actId="20577"/>
          <ac:spMkLst>
            <pc:docMk/>
            <pc:sldMk cId="1468490244" sldId="2147377577"/>
            <ac:spMk id="2" creationId="{519095A8-1533-2182-5F4E-43AFE8C29291}"/>
          </ac:spMkLst>
        </pc:spChg>
        <pc:picChg chg="add mod">
          <ac:chgData name="" userId="19476573253_tp_box_2" providerId="OAuth2" clId="{B2F8341B-4273-4233-8751-79743C9DBBA0}" dt="2024-07-12T03:32:07.752" v="512" actId="962"/>
          <ac:picMkLst>
            <pc:docMk/>
            <pc:sldMk cId="1468490244" sldId="2147377577"/>
            <ac:picMk id="4" creationId="{DE776189-9D28-808B-1483-A55812ED3540}"/>
          </ac:picMkLst>
        </pc:picChg>
        <pc:picChg chg="del">
          <ac:chgData name="" userId="19476573253_tp_box_2" providerId="OAuth2" clId="{B2F8341B-4273-4233-8751-79743C9DBBA0}" dt="2024-07-12T03:30:28.501" v="509" actId="478"/>
          <ac:picMkLst>
            <pc:docMk/>
            <pc:sldMk cId="1468490244" sldId="2147377577"/>
            <ac:picMk id="5" creationId="{5658C13C-F312-D05F-D15F-4D123449E4A7}"/>
          </ac:picMkLst>
        </pc:picChg>
      </pc:sldChg>
      <pc:sldChg chg="addSp delSp modSp add mod">
        <pc:chgData name="" userId="19476573253_tp_box_2" providerId="OAuth2" clId="{B2F8341B-4273-4233-8751-79743C9DBBA0}" dt="2024-07-12T03:37:53.447" v="716" actId="1076"/>
        <pc:sldMkLst>
          <pc:docMk/>
          <pc:sldMk cId="3827966311" sldId="2147377578"/>
        </pc:sldMkLst>
        <pc:spChg chg="mod">
          <ac:chgData name="" userId="19476573253_tp_box_2" providerId="OAuth2" clId="{B2F8341B-4273-4233-8751-79743C9DBBA0}" dt="2024-07-12T03:32:27.513" v="532" actId="20577"/>
          <ac:spMkLst>
            <pc:docMk/>
            <pc:sldMk cId="3827966311" sldId="2147377578"/>
            <ac:spMk id="2" creationId="{519095A8-1533-2182-5F4E-43AFE8C29291}"/>
          </ac:spMkLst>
        </pc:spChg>
        <pc:spChg chg="add mod">
          <ac:chgData name="" userId="19476573253_tp_box_2" providerId="OAuth2" clId="{B2F8341B-4273-4233-8751-79743C9DBBA0}" dt="2024-07-12T03:37:53.447" v="716" actId="1076"/>
          <ac:spMkLst>
            <pc:docMk/>
            <pc:sldMk cId="3827966311" sldId="2147377578"/>
            <ac:spMk id="6" creationId="{00D02921-CC9D-9ED8-27A7-C6A83A6CC831}"/>
          </ac:spMkLst>
        </pc:spChg>
        <pc:picChg chg="del">
          <ac:chgData name="" userId="19476573253_tp_box_2" providerId="OAuth2" clId="{B2F8341B-4273-4233-8751-79743C9DBBA0}" dt="2024-07-12T03:32:21.167" v="514" actId="478"/>
          <ac:picMkLst>
            <pc:docMk/>
            <pc:sldMk cId="3827966311" sldId="2147377578"/>
            <ac:picMk id="4" creationId="{DE776189-9D28-808B-1483-A55812ED3540}"/>
          </ac:picMkLst>
        </pc:picChg>
        <pc:picChg chg="add mod">
          <ac:chgData name="" userId="19476573253_tp_box_2" providerId="OAuth2" clId="{B2F8341B-4273-4233-8751-79743C9DBBA0}" dt="2024-07-12T03:37:05.300" v="538" actId="1076"/>
          <ac:picMkLst>
            <pc:docMk/>
            <pc:sldMk cId="3827966311" sldId="2147377578"/>
            <ac:picMk id="5" creationId="{C00B4A65-6AF0-A91F-1B84-D84CF92E8393}"/>
          </ac:picMkLst>
        </pc:picChg>
      </pc:sldChg>
      <pc:sldChg chg="addSp delSp modSp new mod ord modClrScheme chgLayout">
        <pc:chgData name="" userId="19476573253_tp_box_2" providerId="OAuth2" clId="{B2F8341B-4273-4233-8751-79743C9DBBA0}" dt="2024-07-12T03:43:44.605" v="1266" actId="478"/>
        <pc:sldMkLst>
          <pc:docMk/>
          <pc:sldMk cId="3195183270" sldId="2147377579"/>
        </pc:sldMkLst>
        <pc:spChg chg="mod ord">
          <ac:chgData name="" userId="19476573253_tp_box_2" providerId="OAuth2" clId="{B2F8341B-4273-4233-8751-79743C9DBBA0}" dt="2024-07-12T03:39:48.392" v="867" actId="700"/>
          <ac:spMkLst>
            <pc:docMk/>
            <pc:sldMk cId="3195183270" sldId="2147377579"/>
            <ac:spMk id="2" creationId="{A63FE6EF-C38D-8B4D-BC0D-3E1E6F935096}"/>
          </ac:spMkLst>
        </pc:spChg>
        <pc:spChg chg="del mod ord">
          <ac:chgData name="" userId="19476573253_tp_box_2" providerId="OAuth2" clId="{B2F8341B-4273-4233-8751-79743C9DBBA0}" dt="2024-07-12T03:43:42.797" v="1265" actId="478"/>
          <ac:spMkLst>
            <pc:docMk/>
            <pc:sldMk cId="3195183270" sldId="2147377579"/>
            <ac:spMk id="3" creationId="{B78C6397-4BD6-CE89-271D-1032BFF63DE8}"/>
          </ac:spMkLst>
        </pc:spChg>
        <pc:spChg chg="del mod ord">
          <ac:chgData name="" userId="19476573253_tp_box_2" providerId="OAuth2" clId="{B2F8341B-4273-4233-8751-79743C9DBBA0}" dt="2024-07-12T03:43:39.488" v="1263" actId="478"/>
          <ac:spMkLst>
            <pc:docMk/>
            <pc:sldMk cId="3195183270" sldId="2147377579"/>
            <ac:spMk id="4" creationId="{C5B427EB-62ED-B412-09AC-76F839764D7D}"/>
          </ac:spMkLst>
        </pc:spChg>
        <pc:spChg chg="del mod ord">
          <ac:chgData name="" userId="19476573253_tp_box_2" providerId="OAuth2" clId="{B2F8341B-4273-4233-8751-79743C9DBBA0}" dt="2024-07-12T03:43:44.605" v="1266" actId="478"/>
          <ac:spMkLst>
            <pc:docMk/>
            <pc:sldMk cId="3195183270" sldId="2147377579"/>
            <ac:spMk id="5" creationId="{64F2F2BB-19BF-B86D-DC0B-5C1B1951F9E0}"/>
          </ac:spMkLst>
        </pc:spChg>
        <pc:spChg chg="add mod ord">
          <ac:chgData name="" userId="19476573253_tp_box_2" providerId="OAuth2" clId="{B2F8341B-4273-4233-8751-79743C9DBBA0}" dt="2024-07-12T03:40:04.570" v="883" actId="14100"/>
          <ac:spMkLst>
            <pc:docMk/>
            <pc:sldMk cId="3195183270" sldId="2147377579"/>
            <ac:spMk id="6" creationId="{097FF1F3-EBC5-5F38-DFAB-7856AF9FCB51}"/>
          </ac:spMkLst>
        </pc:spChg>
        <pc:spChg chg="add mod">
          <ac:chgData name="" userId="19476573253_tp_box_2" providerId="OAuth2" clId="{B2F8341B-4273-4233-8751-79743C9DBBA0}" dt="2024-07-12T03:41:03.891" v="915" actId="20577"/>
          <ac:spMkLst>
            <pc:docMk/>
            <pc:sldMk cId="3195183270" sldId="2147377579"/>
            <ac:spMk id="7" creationId="{CB6D1C9C-332C-2C9B-CF76-38C71C80F7A9}"/>
          </ac:spMkLst>
        </pc:spChg>
        <pc:spChg chg="add mod">
          <ac:chgData name="" userId="19476573253_tp_box_2" providerId="OAuth2" clId="{B2F8341B-4273-4233-8751-79743C9DBBA0}" dt="2024-07-12T03:40:56.298" v="903"/>
          <ac:spMkLst>
            <pc:docMk/>
            <pc:sldMk cId="3195183270" sldId="2147377579"/>
            <ac:spMk id="10" creationId="{4E6D1A8F-187C-BCBD-48EB-107C0618A730}"/>
          </ac:spMkLst>
        </pc:spChg>
        <pc:spChg chg="add mod">
          <ac:chgData name="" userId="19476573253_tp_box_2" providerId="OAuth2" clId="{B2F8341B-4273-4233-8751-79743C9DBBA0}" dt="2024-07-12T03:41:20.119" v="983" actId="20577"/>
          <ac:spMkLst>
            <pc:docMk/>
            <pc:sldMk cId="3195183270" sldId="2147377579"/>
            <ac:spMk id="12" creationId="{267F923F-273B-708C-1E33-55D2F6923B57}"/>
          </ac:spMkLst>
        </pc:spChg>
        <pc:spChg chg="add mod">
          <ac:chgData name="" userId="19476573253_tp_box_2" providerId="OAuth2" clId="{B2F8341B-4273-4233-8751-79743C9DBBA0}" dt="2024-07-12T03:41:35.491" v="1047" actId="20577"/>
          <ac:spMkLst>
            <pc:docMk/>
            <pc:sldMk cId="3195183270" sldId="2147377579"/>
            <ac:spMk id="14" creationId="{5704FE8F-1427-4663-B816-8AD214880CF3}"/>
          </ac:spMkLst>
        </pc:spChg>
        <pc:spChg chg="add mod">
          <ac:chgData name="" userId="19476573253_tp_box_2" providerId="OAuth2" clId="{B2F8341B-4273-4233-8751-79743C9DBBA0}" dt="2024-07-12T03:41:52.779" v="1120" actId="20577"/>
          <ac:spMkLst>
            <pc:docMk/>
            <pc:sldMk cId="3195183270" sldId="2147377579"/>
            <ac:spMk id="16" creationId="{16F0E770-9F7C-FF79-9E0C-ACFF38055B00}"/>
          </ac:spMkLst>
        </pc:spChg>
        <pc:spChg chg="add mod">
          <ac:chgData name="" userId="19476573253_tp_box_2" providerId="OAuth2" clId="{B2F8341B-4273-4233-8751-79743C9DBBA0}" dt="2024-07-12T03:42:06.328" v="1174" actId="20577"/>
          <ac:spMkLst>
            <pc:docMk/>
            <pc:sldMk cId="3195183270" sldId="2147377579"/>
            <ac:spMk id="18" creationId="{3C975638-486A-E409-5521-3AABB478F83B}"/>
          </ac:spMkLst>
        </pc:spChg>
        <pc:spChg chg="add mod">
          <ac:chgData name="" userId="19476573253_tp_box_2" providerId="OAuth2" clId="{B2F8341B-4273-4233-8751-79743C9DBBA0}" dt="2024-07-12T03:42:19.920" v="1258" actId="20577"/>
          <ac:spMkLst>
            <pc:docMk/>
            <pc:sldMk cId="3195183270" sldId="2147377579"/>
            <ac:spMk id="20" creationId="{863B415E-8ED7-84AF-388E-057BDB765C34}"/>
          </ac:spMkLst>
        </pc:spChg>
        <pc:cxnChg chg="add mod">
          <ac:chgData name="" userId="19476573253_tp_box_2" providerId="OAuth2" clId="{B2F8341B-4273-4233-8751-79743C9DBBA0}" dt="2024-07-12T03:41:03.891" v="915" actId="20577"/>
          <ac:cxnSpMkLst>
            <pc:docMk/>
            <pc:sldMk cId="3195183270" sldId="2147377579"/>
            <ac:cxnSpMk id="9" creationId="{2BBE5044-7256-5ED3-C4D2-1659F63BE16B}"/>
          </ac:cxnSpMkLst>
        </pc:cxnChg>
        <pc:cxnChg chg="add mod">
          <ac:chgData name="" userId="19476573253_tp_box_2" providerId="OAuth2" clId="{B2F8341B-4273-4233-8751-79743C9DBBA0}" dt="2024-07-12T03:40:56.298" v="903"/>
          <ac:cxnSpMkLst>
            <pc:docMk/>
            <pc:sldMk cId="3195183270" sldId="2147377579"/>
            <ac:cxnSpMk id="11" creationId="{051A1346-EFF9-7B1D-AC2D-76CEEF835ADE}"/>
          </ac:cxnSpMkLst>
        </pc:cxnChg>
        <pc:cxnChg chg="add mod">
          <ac:chgData name="" userId="19476573253_tp_box_2" providerId="OAuth2" clId="{B2F8341B-4273-4233-8751-79743C9DBBA0}" dt="2024-07-12T03:41:20.119" v="983" actId="20577"/>
          <ac:cxnSpMkLst>
            <pc:docMk/>
            <pc:sldMk cId="3195183270" sldId="2147377579"/>
            <ac:cxnSpMk id="13" creationId="{C94724A7-1866-7327-7751-9BF0417D6FB1}"/>
          </ac:cxnSpMkLst>
        </pc:cxnChg>
        <pc:cxnChg chg="add mod">
          <ac:chgData name="" userId="19476573253_tp_box_2" providerId="OAuth2" clId="{B2F8341B-4273-4233-8751-79743C9DBBA0}" dt="2024-07-12T03:41:35.491" v="1047" actId="20577"/>
          <ac:cxnSpMkLst>
            <pc:docMk/>
            <pc:sldMk cId="3195183270" sldId="2147377579"/>
            <ac:cxnSpMk id="15" creationId="{5D744B05-BB29-E5C2-A580-4B8AA629FDD6}"/>
          </ac:cxnSpMkLst>
        </pc:cxnChg>
        <pc:cxnChg chg="add mod">
          <ac:chgData name="" userId="19476573253_tp_box_2" providerId="OAuth2" clId="{B2F8341B-4273-4233-8751-79743C9DBBA0}" dt="2024-07-12T03:41:52.779" v="1120" actId="20577"/>
          <ac:cxnSpMkLst>
            <pc:docMk/>
            <pc:sldMk cId="3195183270" sldId="2147377579"/>
            <ac:cxnSpMk id="17" creationId="{14BD6A4E-B4D8-B0F7-369C-5609CB86699E}"/>
          </ac:cxnSpMkLst>
        </pc:cxnChg>
        <pc:cxnChg chg="add mod">
          <ac:chgData name="" userId="19476573253_tp_box_2" providerId="OAuth2" clId="{B2F8341B-4273-4233-8751-79743C9DBBA0}" dt="2024-07-12T03:42:06.328" v="1174" actId="20577"/>
          <ac:cxnSpMkLst>
            <pc:docMk/>
            <pc:sldMk cId="3195183270" sldId="2147377579"/>
            <ac:cxnSpMk id="19" creationId="{200A701A-9551-E5F2-9DAD-5083668C4654}"/>
          </ac:cxnSpMkLst>
        </pc:cxnChg>
        <pc:cxnChg chg="add mod">
          <ac:chgData name="" userId="19476573253_tp_box_2" providerId="OAuth2" clId="{B2F8341B-4273-4233-8751-79743C9DBBA0}" dt="2024-07-12T03:42:19.920" v="1258" actId="20577"/>
          <ac:cxnSpMkLst>
            <pc:docMk/>
            <pc:sldMk cId="3195183270" sldId="2147377579"/>
            <ac:cxnSpMk id="21" creationId="{7D2A3863-8A08-946D-C75C-0A9B512DD026}"/>
          </ac:cxnSpMkLst>
        </pc:cxnChg>
      </pc:sldChg>
      <pc:sldChg chg="addSp delSp modSp add mod modClrScheme chgLayout">
        <pc:chgData name="" userId="19476573253_tp_box_2" providerId="OAuth2" clId="{B2F8341B-4273-4233-8751-79743C9DBBA0}" dt="2024-07-12T13:25:04.137" v="1937" actId="20577"/>
        <pc:sldMkLst>
          <pc:docMk/>
          <pc:sldMk cId="190019651" sldId="2147377580"/>
        </pc:sldMkLst>
        <pc:spChg chg="mod ord">
          <ac:chgData name="" userId="19476573253_tp_box_2" providerId="OAuth2" clId="{B2F8341B-4273-4233-8751-79743C9DBBA0}" dt="2024-07-12T03:44:03.349" v="1292" actId="20577"/>
          <ac:spMkLst>
            <pc:docMk/>
            <pc:sldMk cId="190019651" sldId="2147377580"/>
            <ac:spMk id="2" creationId="{A63FE6EF-C38D-8B4D-BC0D-3E1E6F935096}"/>
          </ac:spMkLst>
        </pc:spChg>
        <pc:spChg chg="add mod ord">
          <ac:chgData name="" userId="19476573253_tp_box_2" providerId="OAuth2" clId="{B2F8341B-4273-4233-8751-79743C9DBBA0}" dt="2024-07-12T13:25:04.137" v="1937" actId="20577"/>
          <ac:spMkLst>
            <pc:docMk/>
            <pc:sldMk cId="190019651" sldId="2147377580"/>
            <ac:spMk id="3" creationId="{B3723F01-6E13-36E0-7150-76BEE68E0758}"/>
          </ac:spMkLst>
        </pc:spChg>
        <pc:spChg chg="del mod">
          <ac:chgData name="" userId="19476573253_tp_box_2" providerId="OAuth2" clId="{B2F8341B-4273-4233-8751-79743C9DBBA0}" dt="2024-07-12T03:43:55.079" v="1270" actId="478"/>
          <ac:spMkLst>
            <pc:docMk/>
            <pc:sldMk cId="190019651" sldId="2147377580"/>
            <ac:spMk id="6" creationId="{097FF1F3-EBC5-5F38-DFAB-7856AF9FCB51}"/>
          </ac:spMkLst>
        </pc:spChg>
        <pc:spChg chg="del">
          <ac:chgData name="" userId="19476573253_tp_box_2" providerId="OAuth2" clId="{B2F8341B-4273-4233-8751-79743C9DBBA0}" dt="2024-07-12T03:43:53.770" v="1269" actId="478"/>
          <ac:spMkLst>
            <pc:docMk/>
            <pc:sldMk cId="190019651" sldId="2147377580"/>
            <ac:spMk id="7" creationId="{CB6D1C9C-332C-2C9B-CF76-38C71C80F7A9}"/>
          </ac:spMkLst>
        </pc:spChg>
        <pc:spChg chg="del">
          <ac:chgData name="" userId="19476573253_tp_box_2" providerId="OAuth2" clId="{B2F8341B-4273-4233-8751-79743C9DBBA0}" dt="2024-07-12T03:43:53.770" v="1269" actId="478"/>
          <ac:spMkLst>
            <pc:docMk/>
            <pc:sldMk cId="190019651" sldId="2147377580"/>
            <ac:spMk id="12" creationId="{267F923F-273B-708C-1E33-55D2F6923B57}"/>
          </ac:spMkLst>
        </pc:spChg>
        <pc:spChg chg="del">
          <ac:chgData name="" userId="19476573253_tp_box_2" providerId="OAuth2" clId="{B2F8341B-4273-4233-8751-79743C9DBBA0}" dt="2024-07-12T03:43:53.770" v="1269" actId="478"/>
          <ac:spMkLst>
            <pc:docMk/>
            <pc:sldMk cId="190019651" sldId="2147377580"/>
            <ac:spMk id="14" creationId="{5704FE8F-1427-4663-B816-8AD214880CF3}"/>
          </ac:spMkLst>
        </pc:spChg>
        <pc:spChg chg="del">
          <ac:chgData name="" userId="19476573253_tp_box_2" providerId="OAuth2" clId="{B2F8341B-4273-4233-8751-79743C9DBBA0}" dt="2024-07-12T03:43:53.770" v="1269" actId="478"/>
          <ac:spMkLst>
            <pc:docMk/>
            <pc:sldMk cId="190019651" sldId="2147377580"/>
            <ac:spMk id="16" creationId="{16F0E770-9F7C-FF79-9E0C-ACFF38055B00}"/>
          </ac:spMkLst>
        </pc:spChg>
        <pc:spChg chg="del">
          <ac:chgData name="" userId="19476573253_tp_box_2" providerId="OAuth2" clId="{B2F8341B-4273-4233-8751-79743C9DBBA0}" dt="2024-07-12T03:43:53.770" v="1269" actId="478"/>
          <ac:spMkLst>
            <pc:docMk/>
            <pc:sldMk cId="190019651" sldId="2147377580"/>
            <ac:spMk id="18" creationId="{3C975638-486A-E409-5521-3AABB478F83B}"/>
          </ac:spMkLst>
        </pc:spChg>
        <pc:spChg chg="del">
          <ac:chgData name="" userId="19476573253_tp_box_2" providerId="OAuth2" clId="{B2F8341B-4273-4233-8751-79743C9DBBA0}" dt="2024-07-12T03:43:53.770" v="1269" actId="478"/>
          <ac:spMkLst>
            <pc:docMk/>
            <pc:sldMk cId="190019651" sldId="2147377580"/>
            <ac:spMk id="20" creationId="{863B415E-8ED7-84AF-388E-057BDB765C34}"/>
          </ac:spMkLst>
        </pc:spChg>
        <pc:cxnChg chg="del mod">
          <ac:chgData name="" userId="19476573253_tp_box_2" providerId="OAuth2" clId="{B2F8341B-4273-4233-8751-79743C9DBBA0}" dt="2024-07-12T03:43:53.770" v="1269" actId="478"/>
          <ac:cxnSpMkLst>
            <pc:docMk/>
            <pc:sldMk cId="190019651" sldId="2147377580"/>
            <ac:cxnSpMk id="9" creationId="{2BBE5044-7256-5ED3-C4D2-1659F63BE16B}"/>
          </ac:cxnSpMkLst>
        </pc:cxnChg>
        <pc:cxnChg chg="del mod">
          <ac:chgData name="" userId="19476573253_tp_box_2" providerId="OAuth2" clId="{B2F8341B-4273-4233-8751-79743C9DBBA0}" dt="2024-07-12T03:43:53.770" v="1269" actId="478"/>
          <ac:cxnSpMkLst>
            <pc:docMk/>
            <pc:sldMk cId="190019651" sldId="2147377580"/>
            <ac:cxnSpMk id="13" creationId="{C94724A7-1866-7327-7751-9BF0417D6FB1}"/>
          </ac:cxnSpMkLst>
        </pc:cxnChg>
        <pc:cxnChg chg="del mod">
          <ac:chgData name="" userId="19476573253_tp_box_2" providerId="OAuth2" clId="{B2F8341B-4273-4233-8751-79743C9DBBA0}" dt="2024-07-12T03:43:53.770" v="1269" actId="478"/>
          <ac:cxnSpMkLst>
            <pc:docMk/>
            <pc:sldMk cId="190019651" sldId="2147377580"/>
            <ac:cxnSpMk id="15" creationId="{5D744B05-BB29-E5C2-A580-4B8AA629FDD6}"/>
          </ac:cxnSpMkLst>
        </pc:cxnChg>
        <pc:cxnChg chg="del mod">
          <ac:chgData name="" userId="19476573253_tp_box_2" providerId="OAuth2" clId="{B2F8341B-4273-4233-8751-79743C9DBBA0}" dt="2024-07-12T03:43:53.770" v="1269" actId="478"/>
          <ac:cxnSpMkLst>
            <pc:docMk/>
            <pc:sldMk cId="190019651" sldId="2147377580"/>
            <ac:cxnSpMk id="17" creationId="{14BD6A4E-B4D8-B0F7-369C-5609CB86699E}"/>
          </ac:cxnSpMkLst>
        </pc:cxnChg>
        <pc:cxnChg chg="del mod">
          <ac:chgData name="" userId="19476573253_tp_box_2" providerId="OAuth2" clId="{B2F8341B-4273-4233-8751-79743C9DBBA0}" dt="2024-07-12T03:43:53.770" v="1269" actId="478"/>
          <ac:cxnSpMkLst>
            <pc:docMk/>
            <pc:sldMk cId="190019651" sldId="2147377580"/>
            <ac:cxnSpMk id="19" creationId="{200A701A-9551-E5F2-9DAD-5083668C4654}"/>
          </ac:cxnSpMkLst>
        </pc:cxnChg>
        <pc:cxnChg chg="del mod">
          <ac:chgData name="" userId="19476573253_tp_box_2" providerId="OAuth2" clId="{B2F8341B-4273-4233-8751-79743C9DBBA0}" dt="2024-07-12T03:43:53.770" v="1269" actId="478"/>
          <ac:cxnSpMkLst>
            <pc:docMk/>
            <pc:sldMk cId="190019651" sldId="2147377580"/>
            <ac:cxnSpMk id="21" creationId="{7D2A3863-8A08-946D-C75C-0A9B512DD026}"/>
          </ac:cxnSpMkLst>
        </pc:cxnChg>
      </pc:sldChg>
      <pc:sldChg chg="addSp delSp modSp add mod ord modClrScheme chgLayout">
        <pc:chgData name="" userId="19476573253_tp_box_2" providerId="OAuth2" clId="{B2F8341B-4273-4233-8751-79743C9DBBA0}" dt="2024-07-12T03:46:52.554" v="1808" actId="478"/>
        <pc:sldMkLst>
          <pc:docMk/>
          <pc:sldMk cId="215141939" sldId="2147377581"/>
        </pc:sldMkLst>
        <pc:spChg chg="mod ord">
          <ac:chgData name="" userId="19476573253_tp_box_2" providerId="OAuth2" clId="{B2F8341B-4273-4233-8751-79743C9DBBA0}" dt="2024-07-12T03:46:49.181" v="1807" actId="20577"/>
          <ac:spMkLst>
            <pc:docMk/>
            <pc:sldMk cId="215141939" sldId="2147377581"/>
            <ac:spMk id="2" creationId="{519095A8-1533-2182-5F4E-43AFE8C29291}"/>
          </ac:spMkLst>
        </pc:spChg>
        <pc:spChg chg="add del mod ord">
          <ac:chgData name="" userId="19476573253_tp_box_2" providerId="OAuth2" clId="{B2F8341B-4273-4233-8751-79743C9DBBA0}" dt="2024-07-12T03:46:52.554" v="1808" actId="478"/>
          <ac:spMkLst>
            <pc:docMk/>
            <pc:sldMk cId="215141939" sldId="2147377581"/>
            <ac:spMk id="3" creationId="{8D285235-C54B-5F0E-49AD-5BBEB76DA0E2}"/>
          </ac:spMkLst>
        </pc:spChg>
        <pc:picChg chg="del">
          <ac:chgData name="" userId="19476573253_tp_box_2" providerId="OAuth2" clId="{B2F8341B-4273-4233-8751-79743C9DBBA0}" dt="2024-07-12T03:46:39.850" v="1802" actId="478"/>
          <ac:picMkLst>
            <pc:docMk/>
            <pc:sldMk cId="215141939" sldId="2147377581"/>
            <ac:picMk id="4" creationId="{DE776189-9D28-808B-1483-A55812ED354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466DCD-E041-4405-B487-7B4BF7AE387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TAIT Replica TT Light" panose="020B0404010101010104" pitchFamily="34" charset="77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92C44A-54A5-4E35-BB42-38CC31A38E0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B2BDFA-8E52-4838-BD40-B93B869819E4}" type="datetimeFigureOut">
              <a:rPr lang="en-GB" smtClean="0">
                <a:latin typeface="TAIT Replica TT Light" panose="020B0404010101010104" pitchFamily="34" charset="77"/>
              </a:rPr>
              <a:t>11/07/2024</a:t>
            </a:fld>
            <a:endParaRPr lang="en-GB" dirty="0">
              <a:latin typeface="TAIT Replica TT Light" panose="020B0404010101010104" pitchFamily="34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F1F745-7983-4024-A179-73BEACEF2E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TAIT Replica TT Light" panose="020B0404010101010104" pitchFamily="34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0C1827-CE04-4926-A74E-3288429D0A6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5F2758-E1D2-48A2-A7D1-0F6DB809C89F}" type="slidenum">
              <a:rPr lang="en-GB" smtClean="0">
                <a:latin typeface="TAIT Replica TT Light" panose="020B0404010101010104" pitchFamily="34" charset="77"/>
              </a:rPr>
              <a:t>‹#›</a:t>
            </a:fld>
            <a:endParaRPr lang="en-GB" dirty="0">
              <a:latin typeface="TAIT Replica TT Light" panose="020B040401010101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47849279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TAIT Replica TT Light" panose="020B0404010101010104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TAIT Replica TT Light" panose="020B0404010101010104" pitchFamily="34" charset="77"/>
              </a:defRPr>
            </a:lvl1pPr>
          </a:lstStyle>
          <a:p>
            <a:fld id="{1E00288D-79DA-4A4C-A797-648D7614759A}" type="datetimeFigureOut">
              <a:rPr lang="en-US" smtClean="0"/>
              <a:pPr/>
              <a:t>7/11/2024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TAIT Replica TT Light" panose="020B0404010101010104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TAIT Replica TT Light" panose="020B0404010101010104" pitchFamily="34" charset="77"/>
              </a:defRPr>
            </a:lvl1pPr>
          </a:lstStyle>
          <a:p>
            <a:fld id="{17515CBF-3001-6041-BBBF-7BBE4E51564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777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TAIT Replica TT Light" panose="020B0404010101010104" pitchFamily="34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TAIT Replica TT Light" panose="020B0404010101010104" pitchFamily="34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TAIT Replica TT Light" panose="020B0404010101010104" pitchFamily="34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TAIT Replica TT Light" panose="020B0404010101010104" pitchFamily="34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TAIT Replica TT Light" panose="020B0404010101010104" pitchFamily="34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Gradi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icture 3">
            <a:extLst>
              <a:ext uri="{FF2B5EF4-FFF2-40B4-BE49-F238E27FC236}">
                <a16:creationId xmlns:a16="http://schemas.microsoft.com/office/drawing/2014/main" id="{B9E6F0C7-8DC9-1704-7244-B3DC602520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914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D7DEB445-0B35-77B0-9601-401FF6CE85AF}"/>
              </a:ext>
            </a:extLst>
          </p:cNvPr>
          <p:cNvGrpSpPr/>
          <p:nvPr userDrawn="1"/>
        </p:nvGrpSpPr>
        <p:grpSpPr>
          <a:xfrm>
            <a:off x="-317500" y="2591595"/>
            <a:ext cx="13051162" cy="3656805"/>
            <a:chOff x="609599" y="2879604"/>
            <a:chExt cx="12023256" cy="3368796"/>
          </a:xfrm>
        </p:grpSpPr>
        <p:sp>
          <p:nvSpPr>
            <p:cNvPr id="9" name="Freeform: Shape 21">
              <a:extLst>
                <a:ext uri="{FF2B5EF4-FFF2-40B4-BE49-F238E27FC236}">
                  <a16:creationId xmlns:a16="http://schemas.microsoft.com/office/drawing/2014/main" id="{79ABBC51-AFA2-A373-4583-3CA8101B8715}"/>
                </a:ext>
              </a:extLst>
            </p:cNvPr>
            <p:cNvSpPr/>
            <p:nvPr/>
          </p:nvSpPr>
          <p:spPr>
            <a:xfrm>
              <a:off x="3570254" y="2879604"/>
              <a:ext cx="3432440" cy="3368796"/>
            </a:xfrm>
            <a:custGeom>
              <a:avLst/>
              <a:gdLst>
                <a:gd name="connsiteX0" fmla="*/ 1710735 w 3432440"/>
                <a:gd name="connsiteY0" fmla="*/ 0 h 3368796"/>
                <a:gd name="connsiteX1" fmla="*/ 3432440 w 3432440"/>
                <a:gd name="connsiteY1" fmla="*/ 3368796 h 3368796"/>
                <a:gd name="connsiteX2" fmla="*/ 2109588 w 3432440"/>
                <a:gd name="connsiteY2" fmla="*/ 3368796 h 3368796"/>
                <a:gd name="connsiteX3" fmla="*/ 1710735 w 3432440"/>
                <a:gd name="connsiteY3" fmla="*/ 2585933 h 3368796"/>
                <a:gd name="connsiteX4" fmla="*/ 1311883 w 3432440"/>
                <a:gd name="connsiteY4" fmla="*/ 3368796 h 3368796"/>
                <a:gd name="connsiteX5" fmla="*/ 0 w 3432440"/>
                <a:gd name="connsiteY5" fmla="*/ 3368796 h 336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32440" h="3368796">
                  <a:moveTo>
                    <a:pt x="1710735" y="0"/>
                  </a:moveTo>
                  <a:lnTo>
                    <a:pt x="3432440" y="3368796"/>
                  </a:lnTo>
                  <a:lnTo>
                    <a:pt x="2109588" y="3368796"/>
                  </a:lnTo>
                  <a:lnTo>
                    <a:pt x="1710735" y="2585933"/>
                  </a:lnTo>
                  <a:lnTo>
                    <a:pt x="1311883" y="3368796"/>
                  </a:lnTo>
                  <a:lnTo>
                    <a:pt x="0" y="3368796"/>
                  </a:lnTo>
                  <a:close/>
                </a:path>
              </a:pathLst>
            </a:custGeom>
            <a:noFill/>
            <a:ln w="13301" cap="flat">
              <a:gradFill>
                <a:gsLst>
                  <a:gs pos="9000">
                    <a:schemeClr val="bg1">
                      <a:alpha val="0"/>
                    </a:schemeClr>
                  </a:gs>
                  <a:gs pos="74000">
                    <a:schemeClr val="bg1">
                      <a:alpha val="6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b="0" i="0" dirty="0">
                <a:latin typeface="TAIT Replica TT Light" panose="020B0404010101010104" pitchFamily="34" charset="77"/>
                <a:cs typeface="TAIT Replica TT Light" panose="020B0404010101010104" pitchFamily="34" charset="77"/>
              </a:endParaRPr>
            </a:p>
          </p:txBody>
        </p:sp>
        <p:sp>
          <p:nvSpPr>
            <p:cNvPr id="10" name="Freeform: Shape 19">
              <a:extLst>
                <a:ext uri="{FF2B5EF4-FFF2-40B4-BE49-F238E27FC236}">
                  <a16:creationId xmlns:a16="http://schemas.microsoft.com/office/drawing/2014/main" id="{DE4BB9E4-0C6D-0F8D-1813-6073E3E70880}"/>
                </a:ext>
              </a:extLst>
            </p:cNvPr>
            <p:cNvSpPr/>
            <p:nvPr/>
          </p:nvSpPr>
          <p:spPr>
            <a:xfrm>
              <a:off x="7432022" y="3096138"/>
              <a:ext cx="1272911" cy="3145745"/>
            </a:xfrm>
            <a:custGeom>
              <a:avLst/>
              <a:gdLst>
                <a:gd name="connsiteX0" fmla="*/ 0 w 1272911"/>
                <a:gd name="connsiteY0" fmla="*/ 0 h 3145745"/>
                <a:gd name="connsiteX1" fmla="*/ 1272911 w 1272911"/>
                <a:gd name="connsiteY1" fmla="*/ 0 h 3145745"/>
                <a:gd name="connsiteX2" fmla="*/ 1272911 w 1272911"/>
                <a:gd name="connsiteY2" fmla="*/ 3145745 h 3145745"/>
                <a:gd name="connsiteX3" fmla="*/ 0 w 1272911"/>
                <a:gd name="connsiteY3" fmla="*/ 3145745 h 314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2911" h="3145745">
                  <a:moveTo>
                    <a:pt x="0" y="0"/>
                  </a:moveTo>
                  <a:lnTo>
                    <a:pt x="1272911" y="0"/>
                  </a:lnTo>
                  <a:lnTo>
                    <a:pt x="1272911" y="3145745"/>
                  </a:lnTo>
                  <a:lnTo>
                    <a:pt x="0" y="3145745"/>
                  </a:lnTo>
                  <a:close/>
                </a:path>
              </a:pathLst>
            </a:custGeom>
            <a:noFill/>
            <a:ln w="13301" cap="flat">
              <a:gradFill>
                <a:gsLst>
                  <a:gs pos="9000">
                    <a:schemeClr val="bg1">
                      <a:alpha val="0"/>
                    </a:schemeClr>
                  </a:gs>
                  <a:gs pos="74000">
                    <a:schemeClr val="bg1">
                      <a:alpha val="6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b="0" i="0" dirty="0">
                <a:latin typeface="TAIT Replica TT Light" panose="020B0404010101010104" pitchFamily="34" charset="77"/>
                <a:cs typeface="TAIT Replica TT Light" panose="020B0404010101010104" pitchFamily="34" charset="77"/>
              </a:endParaRPr>
            </a:p>
          </p:txBody>
        </p:sp>
        <p:sp>
          <p:nvSpPr>
            <p:cNvPr id="12" name="Freeform: Shape 22">
              <a:extLst>
                <a:ext uri="{FF2B5EF4-FFF2-40B4-BE49-F238E27FC236}">
                  <a16:creationId xmlns:a16="http://schemas.microsoft.com/office/drawing/2014/main" id="{8A4705DE-F741-DFEB-E62F-539B4BF17455}"/>
                </a:ext>
              </a:extLst>
            </p:cNvPr>
            <p:cNvSpPr/>
            <p:nvPr/>
          </p:nvSpPr>
          <p:spPr>
            <a:xfrm>
              <a:off x="609599" y="3096138"/>
              <a:ext cx="3780286" cy="3152262"/>
            </a:xfrm>
            <a:custGeom>
              <a:avLst/>
              <a:gdLst>
                <a:gd name="connsiteX0" fmla="*/ 0 w 3780286"/>
                <a:gd name="connsiteY0" fmla="*/ 0 h 3152262"/>
                <a:gd name="connsiteX1" fmla="*/ 3780286 w 3780286"/>
                <a:gd name="connsiteY1" fmla="*/ 0 h 3152262"/>
                <a:gd name="connsiteX2" fmla="*/ 3780286 w 3780286"/>
                <a:gd name="connsiteY2" fmla="*/ 1184700 h 3152262"/>
                <a:gd name="connsiteX3" fmla="*/ 2520191 w 3780286"/>
                <a:gd name="connsiteY3" fmla="*/ 1184700 h 3152262"/>
                <a:gd name="connsiteX4" fmla="*/ 2520191 w 3780286"/>
                <a:gd name="connsiteY4" fmla="*/ 3152262 h 3152262"/>
                <a:gd name="connsiteX5" fmla="*/ 1260096 w 3780286"/>
                <a:gd name="connsiteY5" fmla="*/ 3152262 h 3152262"/>
                <a:gd name="connsiteX6" fmla="*/ 1260096 w 3780286"/>
                <a:gd name="connsiteY6" fmla="*/ 1184700 h 3152262"/>
                <a:gd name="connsiteX7" fmla="*/ 0 w 3780286"/>
                <a:gd name="connsiteY7" fmla="*/ 1184700 h 315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80286" h="3152262">
                  <a:moveTo>
                    <a:pt x="0" y="0"/>
                  </a:moveTo>
                  <a:lnTo>
                    <a:pt x="3780286" y="0"/>
                  </a:lnTo>
                  <a:lnTo>
                    <a:pt x="3780286" y="1184700"/>
                  </a:lnTo>
                  <a:lnTo>
                    <a:pt x="2520191" y="1184700"/>
                  </a:lnTo>
                  <a:lnTo>
                    <a:pt x="2520191" y="3152262"/>
                  </a:lnTo>
                  <a:lnTo>
                    <a:pt x="1260096" y="3152262"/>
                  </a:lnTo>
                  <a:lnTo>
                    <a:pt x="1260096" y="1184700"/>
                  </a:lnTo>
                  <a:lnTo>
                    <a:pt x="0" y="1184700"/>
                  </a:lnTo>
                  <a:close/>
                </a:path>
              </a:pathLst>
            </a:custGeom>
            <a:noFill/>
            <a:ln w="13301" cap="flat">
              <a:gradFill>
                <a:gsLst>
                  <a:gs pos="9000">
                    <a:schemeClr val="bg1">
                      <a:alpha val="0"/>
                    </a:schemeClr>
                  </a:gs>
                  <a:gs pos="74000">
                    <a:schemeClr val="bg1">
                      <a:alpha val="6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b="0" i="0" dirty="0">
                <a:latin typeface="TAIT Replica TT Light" panose="020B0404010101010104" pitchFamily="34" charset="77"/>
                <a:cs typeface="TAIT Replica TT Light" panose="020B0404010101010104" pitchFamily="34" charset="77"/>
              </a:endParaRPr>
            </a:p>
          </p:txBody>
        </p:sp>
        <p:sp>
          <p:nvSpPr>
            <p:cNvPr id="13" name="Freeform: Shape 17">
              <a:extLst>
                <a:ext uri="{FF2B5EF4-FFF2-40B4-BE49-F238E27FC236}">
                  <a16:creationId xmlns:a16="http://schemas.microsoft.com/office/drawing/2014/main" id="{000A23E4-DE11-D228-D3FA-305BCAFB8D40}"/>
                </a:ext>
              </a:extLst>
            </p:cNvPr>
            <p:cNvSpPr/>
            <p:nvPr/>
          </p:nvSpPr>
          <p:spPr>
            <a:xfrm>
              <a:off x="8839754" y="3089621"/>
              <a:ext cx="3793101" cy="3152262"/>
            </a:xfrm>
            <a:custGeom>
              <a:avLst/>
              <a:gdLst>
                <a:gd name="connsiteX0" fmla="*/ 0 w 3793101"/>
                <a:gd name="connsiteY0" fmla="*/ 0 h 3152262"/>
                <a:gd name="connsiteX1" fmla="*/ 3793101 w 3793101"/>
                <a:gd name="connsiteY1" fmla="*/ 0 h 3152262"/>
                <a:gd name="connsiteX2" fmla="*/ 3793101 w 3793101"/>
                <a:gd name="connsiteY2" fmla="*/ 1184700 h 3152262"/>
                <a:gd name="connsiteX3" fmla="*/ 2533007 w 3793101"/>
                <a:gd name="connsiteY3" fmla="*/ 1184700 h 3152262"/>
                <a:gd name="connsiteX4" fmla="*/ 2533007 w 3793101"/>
                <a:gd name="connsiteY4" fmla="*/ 3152262 h 3152262"/>
                <a:gd name="connsiteX5" fmla="*/ 1260095 w 3793101"/>
                <a:gd name="connsiteY5" fmla="*/ 3152262 h 3152262"/>
                <a:gd name="connsiteX6" fmla="*/ 1260095 w 3793101"/>
                <a:gd name="connsiteY6" fmla="*/ 1184700 h 3152262"/>
                <a:gd name="connsiteX7" fmla="*/ 0 w 3793101"/>
                <a:gd name="connsiteY7" fmla="*/ 1184700 h 315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93101" h="3152262">
                  <a:moveTo>
                    <a:pt x="0" y="0"/>
                  </a:moveTo>
                  <a:lnTo>
                    <a:pt x="3793101" y="0"/>
                  </a:lnTo>
                  <a:lnTo>
                    <a:pt x="3793101" y="1184700"/>
                  </a:lnTo>
                  <a:lnTo>
                    <a:pt x="2533007" y="1184700"/>
                  </a:lnTo>
                  <a:lnTo>
                    <a:pt x="2533007" y="3152262"/>
                  </a:lnTo>
                  <a:lnTo>
                    <a:pt x="1260095" y="3152262"/>
                  </a:lnTo>
                  <a:lnTo>
                    <a:pt x="1260095" y="1184700"/>
                  </a:lnTo>
                  <a:lnTo>
                    <a:pt x="0" y="1184700"/>
                  </a:lnTo>
                  <a:close/>
                </a:path>
              </a:pathLst>
            </a:custGeom>
            <a:noFill/>
            <a:ln w="13301" cap="flat">
              <a:gradFill>
                <a:gsLst>
                  <a:gs pos="9000">
                    <a:schemeClr val="bg1">
                      <a:alpha val="0"/>
                    </a:schemeClr>
                  </a:gs>
                  <a:gs pos="74000">
                    <a:schemeClr val="bg1">
                      <a:alpha val="6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b="0" i="0" dirty="0">
                <a:latin typeface="TAIT Replica TT Light" panose="020B0404010101010104" pitchFamily="34" charset="77"/>
                <a:cs typeface="TAIT Replica TT Light" panose="020B0404010101010104" pitchFamily="34" charset="77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0C512F-628F-0C6A-FCD9-CE174F2F78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0005" y="443187"/>
            <a:ext cx="10251990" cy="2009409"/>
          </a:xfrm>
        </p:spPr>
        <p:txBody>
          <a:bodyPr tIns="0" bIns="0" anchor="b"/>
          <a:lstStyle>
            <a:lvl1pPr algn="l">
              <a:lnSpc>
                <a:spcPct val="80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D26AE1-EF8A-EA3B-96B8-39C3C71BD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0005" y="2389990"/>
            <a:ext cx="10251990" cy="1462331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8315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anel Imag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1F6B010-B9AD-1C4E-0B89-8BE27D5A291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3"/>
            <a:ext cx="3340100" cy="6159876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 picture or color panel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16F14E-9850-51A2-F97C-214BC9B9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1" y="745587"/>
            <a:ext cx="2359152" cy="2048256"/>
          </a:xfrm>
        </p:spPr>
        <p:txBody>
          <a:bodyPr anchor="t" anchorCtr="0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715518F-AF20-4761-B70F-AEF75D2A58E0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CDCF0F0-CED9-8B2C-530F-8B5955513C9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794760" y="745587"/>
            <a:ext cx="7890003" cy="46815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0CFA7D-E745-D548-2ED9-C7D134AC9FFF}"/>
              </a:ext>
            </a:extLst>
          </p:cNvPr>
          <p:cNvSpPr txBox="1"/>
          <p:nvPr userDrawn="1"/>
        </p:nvSpPr>
        <p:spPr>
          <a:xfrm>
            <a:off x="0" y="-346058"/>
            <a:ext cx="120630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left panel can be an image or a color panel. Use an appropriate TAIT theme color.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1666BB7-3C2C-46B2-D490-DC2AF5EA3D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88538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anel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F14E-9850-51A2-F97C-214BC9B9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1" y="745587"/>
            <a:ext cx="2359152" cy="2048256"/>
          </a:xfrm>
        </p:spPr>
        <p:txBody>
          <a:bodyPr anchor="t" anchorCtr="0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71215-A239-4479-87AF-57BA215338D1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E206D-C0AE-E157-C8D3-2B8FCFA6C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15">
            <a:extLst>
              <a:ext uri="{FF2B5EF4-FFF2-40B4-BE49-F238E27FC236}">
                <a16:creationId xmlns:a16="http://schemas.microsoft.com/office/drawing/2014/main" id="{0091DE23-43E4-C54B-0CA7-C4BAF8B09B3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794759" y="745587"/>
            <a:ext cx="3794760" cy="4537115"/>
          </a:xfrm>
        </p:spPr>
        <p:txBody>
          <a:bodyPr tIns="45720" bIns="45720">
            <a:normAutofit/>
          </a:bodyPr>
          <a:lstStyle>
            <a:lvl1pPr>
              <a:defRPr sz="20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8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9B094EDB-286A-C0D2-1AB4-CD4F0E965E9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890003" y="745587"/>
            <a:ext cx="3794760" cy="4537115"/>
          </a:xfrm>
        </p:spPr>
        <p:txBody>
          <a:bodyPr tIns="45720" bIns="45720">
            <a:normAutofit/>
          </a:bodyPr>
          <a:lstStyle>
            <a:lvl1pPr>
              <a:defRPr sz="20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8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object 28">
            <a:extLst>
              <a:ext uri="{FF2B5EF4-FFF2-40B4-BE49-F238E27FC236}">
                <a16:creationId xmlns:a16="http://schemas.microsoft.com/office/drawing/2014/main" id="{C69E26D6-F84B-6127-A616-092ED8FD759E}"/>
              </a:ext>
            </a:extLst>
          </p:cNvPr>
          <p:cNvSpPr/>
          <p:nvPr userDrawn="1"/>
        </p:nvSpPr>
        <p:spPr>
          <a:xfrm>
            <a:off x="3330769" y="745587"/>
            <a:ext cx="0" cy="466344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</p:spTree>
    <p:extLst>
      <p:ext uri="{BB962C8B-B14F-4D97-AF65-F5344CB8AC3E}">
        <p14:creationId xmlns:p14="http://schemas.microsoft.com/office/powerpoint/2010/main" val="36586215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over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F14E-9850-51A2-F97C-214BC9B9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1" y="745587"/>
            <a:ext cx="2359152" cy="2048256"/>
          </a:xfrm>
        </p:spPr>
        <p:txBody>
          <a:bodyPr anchor="t" anchorCtr="0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AB0E3-6EDA-4E4A-9035-A83787C737CD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E206D-C0AE-E157-C8D3-2B8FCFA6C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CDCF0F0-CED9-8B2C-530F-8B5955513C9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794760" y="745587"/>
            <a:ext cx="7890003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15">
            <a:extLst>
              <a:ext uri="{FF2B5EF4-FFF2-40B4-BE49-F238E27FC236}">
                <a16:creationId xmlns:a16="http://schemas.microsoft.com/office/drawing/2014/main" id="{0091DE23-43E4-C54B-0CA7-C4BAF8B09B3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794759" y="2833017"/>
            <a:ext cx="3794760" cy="2576010"/>
          </a:xfrm>
        </p:spPr>
        <p:txBody>
          <a:bodyPr tIns="0" bIns="0">
            <a:normAutofit/>
          </a:bodyPr>
          <a:lstStyle>
            <a:lvl1pPr>
              <a:defRPr sz="1600">
                <a:latin typeface="+mn-lt"/>
              </a:defRPr>
            </a:lvl1pPr>
            <a:lvl2pPr>
              <a:defRPr sz="16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9B094EDB-286A-C0D2-1AB4-CD4F0E965E9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890003" y="2833017"/>
            <a:ext cx="3794760" cy="2576010"/>
          </a:xfrm>
        </p:spPr>
        <p:txBody>
          <a:bodyPr tIns="0" bIns="0">
            <a:normAutofit/>
          </a:bodyPr>
          <a:lstStyle>
            <a:lvl1pPr>
              <a:defRPr sz="1600">
                <a:latin typeface="+mn-lt"/>
              </a:defRPr>
            </a:lvl1pPr>
            <a:lvl2pPr>
              <a:defRPr sz="16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object 28">
            <a:extLst>
              <a:ext uri="{FF2B5EF4-FFF2-40B4-BE49-F238E27FC236}">
                <a16:creationId xmlns:a16="http://schemas.microsoft.com/office/drawing/2014/main" id="{B7C03161-D392-03A4-D837-0CFFDD49931C}"/>
              </a:ext>
            </a:extLst>
          </p:cNvPr>
          <p:cNvSpPr/>
          <p:nvPr userDrawn="1"/>
        </p:nvSpPr>
        <p:spPr>
          <a:xfrm>
            <a:off x="3330769" y="1097280"/>
            <a:ext cx="0" cy="466344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sp>
        <p:nvSpPr>
          <p:cNvPr id="8" name="object 28">
            <a:extLst>
              <a:ext uri="{FF2B5EF4-FFF2-40B4-BE49-F238E27FC236}">
                <a16:creationId xmlns:a16="http://schemas.microsoft.com/office/drawing/2014/main" id="{BE451398-174A-C078-6A04-DA19D3B86880}"/>
              </a:ext>
            </a:extLst>
          </p:cNvPr>
          <p:cNvSpPr/>
          <p:nvPr userDrawn="1"/>
        </p:nvSpPr>
        <p:spPr>
          <a:xfrm>
            <a:off x="3330769" y="745587"/>
            <a:ext cx="0" cy="466344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</p:spTree>
    <p:extLst>
      <p:ext uri="{BB962C8B-B14F-4D97-AF65-F5344CB8AC3E}">
        <p14:creationId xmlns:p14="http://schemas.microsoft.com/office/powerpoint/2010/main" val="24399237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 |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D2D912E0-9EE1-CB28-5E67-F1E1544E813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375137"/>
            <a:ext cx="12192000" cy="6556166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C83C6-D641-2165-2EA5-44FFDABF7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0617E-F9CF-77A1-BB82-E85686559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97781-11F7-46AB-AA46-60F431078362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A2A81-8E3D-4333-5539-47D65648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BAD48-99B5-09F2-C40A-7C4B336E8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6288208-2355-9BF7-FDE2-1869096F4BE8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2188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C83C6-D641-2165-2EA5-44FFDABF7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0617E-F9CF-77A1-BB82-E85686559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C99C6-EBED-4665-A0D1-CEF16570355A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A2A81-8E3D-4333-5539-47D65648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BAD48-99B5-09F2-C40A-7C4B336E8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6288208-2355-9BF7-FDE2-1869096F4BE8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10747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C83C6-D641-2165-2EA5-44FFDABF7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95F82-84A1-FA70-289E-26FE73893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0617E-F9CF-77A1-BB82-E85686559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A0EBA-C643-416C-976C-459657A93182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A2A81-8E3D-4333-5539-47D65648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BAD48-99B5-09F2-C40A-7C4B336E8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483ED80-80FF-CC8F-A828-23B242E65DCB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5019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45527-BA69-63AD-F2FC-DBD63F44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BA97-3747-9786-5A7D-EA05E7DB9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920" y="1097280"/>
            <a:ext cx="53492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2B177-1183-3F31-A480-E22B01296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1097280"/>
            <a:ext cx="53492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AAE44-4DA3-A1DC-A99B-0113EC04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3B68-04A0-4C4B-9743-536A2E045AA8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1305-EFDD-7687-E425-EB684E7E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E0683-9816-18ED-1470-6234D827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object 28">
            <a:extLst>
              <a:ext uri="{FF2B5EF4-FFF2-40B4-BE49-F238E27FC236}">
                <a16:creationId xmlns:a16="http://schemas.microsoft.com/office/drawing/2014/main" id="{86DA39BF-62BF-571C-1855-A03E99515003}"/>
              </a:ext>
            </a:extLst>
          </p:cNvPr>
          <p:cNvSpPr/>
          <p:nvPr userDrawn="1"/>
        </p:nvSpPr>
        <p:spPr>
          <a:xfrm>
            <a:off x="6096000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E8BF71-017B-4A18-3106-536DC94F44DD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0878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45527-BA69-63AD-F2FC-DBD63F44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BA97-3747-9786-5A7D-EA05E7DB9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920" y="1097280"/>
            <a:ext cx="3401568" cy="4572000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AAE44-4DA3-A1DC-A99B-0113EC04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E24A4-5CB3-4178-AF92-E7B84CC4FDDC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1305-EFDD-7687-E425-EB684E7E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E0683-9816-18ED-1470-6234D827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8B7119D-4ECB-3C3D-77D6-3973707D7BC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393692" y="1097280"/>
            <a:ext cx="3401568" cy="4572000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8EE393D-91A2-26B6-E3C6-1120ACD867E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284464" y="1097280"/>
            <a:ext cx="3401568" cy="4572000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object 28">
            <a:extLst>
              <a:ext uri="{FF2B5EF4-FFF2-40B4-BE49-F238E27FC236}">
                <a16:creationId xmlns:a16="http://schemas.microsoft.com/office/drawing/2014/main" id="{3709775B-C07C-B3A0-191F-7C743A389199}"/>
              </a:ext>
            </a:extLst>
          </p:cNvPr>
          <p:cNvSpPr/>
          <p:nvPr userDrawn="1"/>
        </p:nvSpPr>
        <p:spPr>
          <a:xfrm>
            <a:off x="4149090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sp>
        <p:nvSpPr>
          <p:cNvPr id="13" name="object 28">
            <a:extLst>
              <a:ext uri="{FF2B5EF4-FFF2-40B4-BE49-F238E27FC236}">
                <a16:creationId xmlns:a16="http://schemas.microsoft.com/office/drawing/2014/main" id="{D1B3DF44-9FB1-0CF0-4A0A-5E62DA42619F}"/>
              </a:ext>
            </a:extLst>
          </p:cNvPr>
          <p:cNvSpPr/>
          <p:nvPr userDrawn="1"/>
        </p:nvSpPr>
        <p:spPr>
          <a:xfrm>
            <a:off x="8039862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4EA21E-408F-0D26-1668-9862F6D58886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7963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45527-BA69-63AD-F2FC-DBD63F44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BA97-3747-9786-5A7D-EA05E7DB9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920" y="1097280"/>
            <a:ext cx="256032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2B177-1183-3F31-A480-E22B01296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77184" y="1097280"/>
            <a:ext cx="256032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AAE44-4DA3-A1DC-A99B-0113EC04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8C077-D1B4-4498-BEE3-1F8837302771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1305-EFDD-7687-E425-EB684E7E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E0683-9816-18ED-1470-6234D827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B05069FA-DB0C-5212-352F-8EC914DB7D1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251448" y="1097280"/>
            <a:ext cx="256032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D50B9E7-976F-1860-9A67-7B863FF8935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9125712" y="1097280"/>
            <a:ext cx="256032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object 28">
            <a:extLst>
              <a:ext uri="{FF2B5EF4-FFF2-40B4-BE49-F238E27FC236}">
                <a16:creationId xmlns:a16="http://schemas.microsoft.com/office/drawing/2014/main" id="{A791122A-07F5-248C-958A-E392BFD3DB6D}"/>
              </a:ext>
            </a:extLst>
          </p:cNvPr>
          <p:cNvSpPr/>
          <p:nvPr userDrawn="1"/>
        </p:nvSpPr>
        <p:spPr>
          <a:xfrm>
            <a:off x="6094476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sp>
        <p:nvSpPr>
          <p:cNvPr id="12" name="object 28">
            <a:extLst>
              <a:ext uri="{FF2B5EF4-FFF2-40B4-BE49-F238E27FC236}">
                <a16:creationId xmlns:a16="http://schemas.microsoft.com/office/drawing/2014/main" id="{488BC511-D6DE-C482-E40C-869FCD92B34A}"/>
              </a:ext>
            </a:extLst>
          </p:cNvPr>
          <p:cNvSpPr/>
          <p:nvPr userDrawn="1"/>
        </p:nvSpPr>
        <p:spPr>
          <a:xfrm>
            <a:off x="3220212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sp>
        <p:nvSpPr>
          <p:cNvPr id="13" name="object 28">
            <a:extLst>
              <a:ext uri="{FF2B5EF4-FFF2-40B4-BE49-F238E27FC236}">
                <a16:creationId xmlns:a16="http://schemas.microsoft.com/office/drawing/2014/main" id="{0FDB8146-0DB9-3EBD-0D7C-135909493879}"/>
              </a:ext>
            </a:extLst>
          </p:cNvPr>
          <p:cNvSpPr/>
          <p:nvPr userDrawn="1"/>
        </p:nvSpPr>
        <p:spPr>
          <a:xfrm>
            <a:off x="8968740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F7E502-06AE-3017-2385-FC177044E55A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2632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B9C8F-9C4E-6B19-1EA8-067E8C182EC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813048" y="1101926"/>
            <a:ext cx="7870884" cy="1371600"/>
          </a:xfrm>
          <a:ln w="5207">
            <a:noFill/>
          </a:ln>
        </p:spPr>
        <p:txBody>
          <a:bodyPr lIns="0" tIns="0" rIns="0" bIns="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3pPr>
            <a:lvl4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4pPr>
            <a:lvl5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87731D6-30E7-BAD1-AC66-F79B8DBBE383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3813048" y="2708069"/>
            <a:ext cx="7870884" cy="1371600"/>
          </a:xfrm>
          <a:ln w="5207">
            <a:noFill/>
          </a:ln>
        </p:spPr>
        <p:txBody>
          <a:bodyPr lIns="0" tIns="0" rIns="0" bIns="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3pPr>
            <a:lvl4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4pPr>
            <a:lvl5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C2DB8DC-EB92-0116-B3E7-8EEF5C131A73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3813048" y="4314211"/>
            <a:ext cx="7870884" cy="1371600"/>
          </a:xfrm>
          <a:ln w="5207">
            <a:noFill/>
          </a:ln>
        </p:spPr>
        <p:txBody>
          <a:bodyPr lIns="0" tIns="0" rIns="0" bIns="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3pPr>
            <a:lvl4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4pPr>
            <a:lvl5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52FF7658-717E-1F7E-4EE1-BE10EDFDF5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920" y="1101926"/>
            <a:ext cx="2843784" cy="1371600"/>
          </a:xfrm>
          <a:prstGeom prst="rect">
            <a:avLst/>
          </a:prstGeom>
        </p:spPr>
        <p:txBody>
          <a:bodyPr lIns="0" tIns="0" bIns="0" anchor="ctr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>
                <a:solidFill>
                  <a:schemeClr val="bg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DAD6180-089E-A722-3C54-12BD5E5E55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2920" y="2708068"/>
            <a:ext cx="2843784" cy="1371600"/>
          </a:xfrm>
          <a:prstGeom prst="rect">
            <a:avLst/>
          </a:prstGeom>
        </p:spPr>
        <p:txBody>
          <a:bodyPr lIns="0" tIns="0" bIns="0" anchor="ctr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>
                <a:solidFill>
                  <a:schemeClr val="bg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74A4ACC-1131-84D5-004C-223FFA57A5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2920" y="4314211"/>
            <a:ext cx="2843784" cy="1371600"/>
          </a:xfrm>
          <a:prstGeom prst="rect">
            <a:avLst/>
          </a:prstGeom>
        </p:spPr>
        <p:txBody>
          <a:bodyPr lIns="0" tIns="0" bIns="0" anchor="ctr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>
                <a:solidFill>
                  <a:schemeClr val="bg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 </a:t>
            </a:r>
          </a:p>
        </p:txBody>
      </p:sp>
      <p:sp>
        <p:nvSpPr>
          <p:cNvPr id="21" name="Media Placeholder 8">
            <a:extLst>
              <a:ext uri="{FF2B5EF4-FFF2-40B4-BE49-F238E27FC236}">
                <a16:creationId xmlns:a16="http://schemas.microsoft.com/office/drawing/2014/main" id="{0CF158AF-CDED-2815-B087-80FB815A8C82}"/>
              </a:ext>
            </a:extLst>
          </p:cNvPr>
          <p:cNvSpPr>
            <a:spLocks noGrp="1"/>
          </p:cNvSpPr>
          <p:nvPr>
            <p:ph type="media" sz="quarter" idx="27" hasCustomPrompt="1"/>
          </p:nvPr>
        </p:nvSpPr>
        <p:spPr>
          <a:xfrm rot="16200000" flipH="1">
            <a:off x="6089905" y="-1394617"/>
            <a:ext cx="9144" cy="11183112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/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96D3A-5D69-9E0A-A499-D2524B2698DB}"/>
              </a:ext>
            </a:extLst>
          </p:cNvPr>
          <p:cNvSpPr txBox="1"/>
          <p:nvPr userDrawn="1"/>
        </p:nvSpPr>
        <p:spPr>
          <a:xfrm>
            <a:off x="16328" y="-346058"/>
            <a:ext cx="3813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DO NOT PLACE VIDEOS ON THIS SLIDE LAYOUT</a:t>
            </a:r>
          </a:p>
        </p:txBody>
      </p:sp>
      <p:sp>
        <p:nvSpPr>
          <p:cNvPr id="23" name="Media Placeholder 8">
            <a:extLst>
              <a:ext uri="{FF2B5EF4-FFF2-40B4-BE49-F238E27FC236}">
                <a16:creationId xmlns:a16="http://schemas.microsoft.com/office/drawing/2014/main" id="{42EC8D50-7F0E-488C-C57A-9ABAA06AC313}"/>
              </a:ext>
            </a:extLst>
          </p:cNvPr>
          <p:cNvSpPr>
            <a:spLocks noGrp="1"/>
          </p:cNvSpPr>
          <p:nvPr>
            <p:ph type="media" sz="quarter" idx="28" hasCustomPrompt="1"/>
          </p:nvPr>
        </p:nvSpPr>
        <p:spPr>
          <a:xfrm rot="16200000" flipH="1">
            <a:off x="6089904" y="-3000759"/>
            <a:ext cx="9144" cy="11183112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/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2A0212D-0022-A4B5-DC11-9D67408D5E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9573CB-CE85-97DE-EA16-FEFC16651966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8ACB784-509F-99DD-AAB7-6E1D853E2B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3368426A-8171-4CE2-86FD-9FDDA5BEA2A1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E280196-CD15-2526-A1E0-6F4A299634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14161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Clea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icture 3">
            <a:extLst>
              <a:ext uri="{FF2B5EF4-FFF2-40B4-BE49-F238E27FC236}">
                <a16:creationId xmlns:a16="http://schemas.microsoft.com/office/drawing/2014/main" id="{B9E6F0C7-8DC9-1704-7244-B3DC602520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914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0C512F-628F-0C6A-FCD9-CE174F2F78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0005" y="1662386"/>
            <a:ext cx="10251990" cy="2009409"/>
          </a:xfrm>
        </p:spPr>
        <p:txBody>
          <a:bodyPr tIns="0" bIns="0" anchor="b"/>
          <a:lstStyle>
            <a:lvl1pPr algn="l">
              <a:lnSpc>
                <a:spcPct val="80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D26AE1-EF8A-EA3B-96B8-39C3C71BD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0005" y="3609189"/>
            <a:ext cx="10251990" cy="1462331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350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ox with Sub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457766-F6BB-61CE-E93C-E55C36CCEE5F}"/>
              </a:ext>
            </a:extLst>
          </p:cNvPr>
          <p:cNvSpPr txBox="1"/>
          <p:nvPr userDrawn="1"/>
        </p:nvSpPr>
        <p:spPr>
          <a:xfrm>
            <a:off x="8520545" y="256440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B9C8F-9C4E-6B19-1EA8-067E8C182EC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502920" y="1110106"/>
            <a:ext cx="5532120" cy="2212848"/>
          </a:xfrm>
          <a:ln w="5207">
            <a:solidFill>
              <a:schemeClr val="bg1"/>
            </a:solidFill>
          </a:ln>
        </p:spPr>
        <p:txBody>
          <a:bodyPr lIns="100584" tIns="457200" rIns="9144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87731D6-30E7-BAD1-AC66-F79B8DBBE383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144768" y="1110106"/>
            <a:ext cx="5532120" cy="2212848"/>
          </a:xfrm>
          <a:ln w="5207">
            <a:solidFill>
              <a:schemeClr val="bg1"/>
            </a:solidFill>
          </a:ln>
        </p:spPr>
        <p:txBody>
          <a:bodyPr lIns="100584" tIns="457200" rIns="9144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C2DB8DC-EB92-0116-B3E7-8EEF5C131A73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502920" y="3475546"/>
            <a:ext cx="5532120" cy="2212848"/>
          </a:xfrm>
          <a:ln w="5207">
            <a:solidFill>
              <a:schemeClr val="bg1"/>
            </a:solidFill>
          </a:ln>
        </p:spPr>
        <p:txBody>
          <a:bodyPr lIns="100584" tIns="457200" rIns="9144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0FED206F-8B91-4D87-CF24-B7323A2084A5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144768" y="3475546"/>
            <a:ext cx="5532120" cy="2212848"/>
          </a:xfrm>
          <a:ln w="5207">
            <a:solidFill>
              <a:schemeClr val="bg1"/>
            </a:solidFill>
          </a:ln>
        </p:spPr>
        <p:txBody>
          <a:bodyPr lIns="100584" tIns="457200" rIns="9144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52FF7658-717E-1F7E-4EE1-BE10EDFDF5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1195" y="1109664"/>
            <a:ext cx="5451809" cy="347472"/>
          </a:xfrm>
          <a:prstGeom prst="rect">
            <a:avLst/>
          </a:prstGeom>
        </p:spPr>
        <p:txBody>
          <a:bodyPr lIns="0" tIns="0"/>
          <a:lstStyle>
            <a:lvl1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DAD6180-089E-A722-3C54-12BD5E5E55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1974" y="1109664"/>
            <a:ext cx="5451809" cy="347472"/>
          </a:xfrm>
          <a:prstGeom prst="rect">
            <a:avLst/>
          </a:prstGeom>
        </p:spPr>
        <p:txBody>
          <a:bodyPr lIns="0" tIns="0"/>
          <a:lstStyle>
            <a:lvl1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5B1BFFC-5732-78FA-8458-8F161B05213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31974" y="3489939"/>
            <a:ext cx="5451809" cy="347472"/>
          </a:xfrm>
          <a:prstGeom prst="rect">
            <a:avLst/>
          </a:prstGeom>
        </p:spPr>
        <p:txBody>
          <a:bodyPr lIns="0" tIns="0"/>
          <a:lstStyle>
            <a:lvl1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74A4ACC-1131-84D5-004C-223FFA57A5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1195" y="3489939"/>
            <a:ext cx="5451809" cy="347472"/>
          </a:xfrm>
          <a:prstGeom prst="rect">
            <a:avLst/>
          </a:prstGeom>
        </p:spPr>
        <p:txBody>
          <a:bodyPr lIns="0" tIns="0"/>
          <a:lstStyle>
            <a:lvl1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 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1A2E5F2-81FE-F1DB-DFC8-039CC452BB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3A219B-CCCE-C44B-AB1A-AD8BF6DFC14E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CF476F4-D8A3-739D-8869-8F92C066A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638F4078-D58C-4533-A290-64651F318BD1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96DE244-29C3-B823-D772-6262997311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2190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6074545-0D57-1CB1-26BC-4695B3455D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169306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 anchorCtr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AAE44-4DA3-A1DC-A99B-0113EC04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1DC3C-381D-42ED-A894-DCD02ACE00D8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1305-EFDD-7687-E425-EB684E7E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E0683-9816-18ED-1470-6234D827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9506585-0294-95C5-B43A-62D3FCC89273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612648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9B45527-BA69-63AD-F2FC-DBD63F44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5394960" cy="12732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BA97-3747-9786-5A7D-EA05E7DB9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920" y="1097280"/>
            <a:ext cx="5394960" cy="45796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2113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45527-BA69-63AD-F2FC-DBD63F44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6426518" cy="12732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BA97-3747-9786-5A7D-EA05E7DB9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920" y="1097280"/>
            <a:ext cx="5394960" cy="45796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B00D0B0-7DDB-2083-6D5F-8C66AFF286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36671" y="0"/>
            <a:ext cx="7462421" cy="6172200"/>
          </a:xfrm>
          <a:custGeom>
            <a:avLst/>
            <a:gdLst>
              <a:gd name="connsiteX0" fmla="*/ 3156469 w 7462421"/>
              <a:gd name="connsiteY0" fmla="*/ 0 h 6172200"/>
              <a:gd name="connsiteX1" fmla="*/ 7455328 w 7462421"/>
              <a:gd name="connsiteY1" fmla="*/ 0 h 6172200"/>
              <a:gd name="connsiteX2" fmla="*/ 7462421 w 7462421"/>
              <a:gd name="connsiteY2" fmla="*/ 6172200 h 6172200"/>
              <a:gd name="connsiteX3" fmla="*/ 0 w 7462421"/>
              <a:gd name="connsiteY3" fmla="*/ 617220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62421" h="6172200">
                <a:moveTo>
                  <a:pt x="3156469" y="0"/>
                </a:moveTo>
                <a:lnTo>
                  <a:pt x="7455328" y="0"/>
                </a:lnTo>
                <a:lnTo>
                  <a:pt x="7462421" y="6172200"/>
                </a:lnTo>
                <a:lnTo>
                  <a:pt x="0" y="6172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AAE44-4DA3-A1DC-A99B-0113EC04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ADAE4-FF39-482B-9E6B-DE38CCF1026B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1305-EFDD-7687-E425-EB684E7E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E0683-9816-18ED-1470-6234D827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D16DE80-B2A3-E75E-7D13-95155E0A47E7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758952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1242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+ Supp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2887836"/>
            <a:ext cx="5394960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2887836"/>
            <a:ext cx="5394960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 header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8" y="1095376"/>
            <a:ext cx="5394960" cy="168249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291072" y="1095376"/>
            <a:ext cx="5394960" cy="168249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0F65C6C3-35C2-04FD-0C93-2BC4876C249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2920" y="3591688"/>
            <a:ext cx="5394960" cy="2170936"/>
          </a:xfrm>
        </p:spPr>
        <p:txBody>
          <a:bodyPr>
            <a:normAutofit/>
          </a:bodyPr>
          <a:lstStyle>
            <a:lvl1pPr>
              <a:defRPr sz="18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8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5B79E66-C279-FFF4-D744-183B81C4D78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91072" y="3591688"/>
            <a:ext cx="5394960" cy="2170936"/>
          </a:xfrm>
        </p:spPr>
        <p:txBody>
          <a:bodyPr>
            <a:normAutofit/>
          </a:bodyPr>
          <a:lstStyle>
            <a:lvl1pPr>
              <a:defRPr sz="18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8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F96E335-D50B-BA8C-9A63-14675BCFE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0F05FC-D606-BD34-100B-E2544227C28F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0A9473-C0D7-8040-5432-FEDE7C02A1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123492B8-F4EE-41A2-BFDD-E714421D7C41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E2E417B-F777-6333-FB42-DDED3FF729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90210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+ Supp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2886529"/>
            <a:ext cx="3474720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57116" y="2886529"/>
            <a:ext cx="3474720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 header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211312" y="2886529"/>
            <a:ext cx="3474720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1112" indent="0">
              <a:buFont typeface="Arial" panose="020B0604020202020204" pitchFamily="34" charset="0"/>
              <a:buNone/>
              <a:defRPr sz="2400">
                <a:latin typeface="+mj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7" y="1095376"/>
            <a:ext cx="3474720" cy="1664997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357275" y="1095376"/>
            <a:ext cx="3474720" cy="1664997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211312" y="1095376"/>
            <a:ext cx="3474720" cy="1664997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0F65C6C3-35C2-04FD-0C93-2BC4876C249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2920" y="3590382"/>
            <a:ext cx="3474720" cy="2172242"/>
          </a:xfrm>
        </p:spPr>
        <p:txBody>
          <a:bodyPr>
            <a:normAutofit/>
          </a:bodyPr>
          <a:lstStyle>
            <a:lvl1pPr>
              <a:defRPr sz="16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5B79E66-C279-FFF4-D744-183B81C4D78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357116" y="3590382"/>
            <a:ext cx="3474720" cy="2172242"/>
          </a:xfrm>
        </p:spPr>
        <p:txBody>
          <a:bodyPr>
            <a:normAutofit/>
          </a:bodyPr>
          <a:lstStyle>
            <a:lvl1pPr>
              <a:defRPr sz="16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FF4F81E6-F7E1-49B4-2157-3D316FD58F2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211312" y="3590382"/>
            <a:ext cx="3474720" cy="2172242"/>
          </a:xfrm>
        </p:spPr>
        <p:txBody>
          <a:bodyPr>
            <a:normAutofit/>
          </a:bodyPr>
          <a:lstStyle>
            <a:lvl1pPr>
              <a:defRPr sz="16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C612697-3B40-1C43-E16E-EB0CD8D766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8983AB0-A38E-0C98-BD20-1E105CBB9519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29718B3A-191C-48D5-2FF6-619FD66160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6BAF930F-CAD1-4698-997C-C574C3207CE8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71AE52B6-5A29-B066-8273-DF6707FFD2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04573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+ Supp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2886529"/>
            <a:ext cx="2706624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27646" y="2886529"/>
            <a:ext cx="2706624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 header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52372" y="2886529"/>
            <a:ext cx="2706624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1112" indent="0">
              <a:buFont typeface="Arial" panose="020B0604020202020204" pitchFamily="34" charset="0"/>
              <a:buNone/>
              <a:defRPr sz="2400">
                <a:latin typeface="+mj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FE3EA21-A0E2-939A-405D-A878F007162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7097" y="2886529"/>
            <a:ext cx="2706624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 header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8" y="1095376"/>
            <a:ext cx="2706687" cy="166499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327646" y="1095376"/>
            <a:ext cx="2706687" cy="166499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152372" y="1095376"/>
            <a:ext cx="2706687" cy="166499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C3F196B3-D493-D66E-E2AA-94667928DB9E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8977097" y="1095376"/>
            <a:ext cx="2706687" cy="166499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0F65C6C3-35C2-04FD-0C93-2BC4876C249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2920" y="3590382"/>
            <a:ext cx="2706624" cy="2172242"/>
          </a:xfrm>
        </p:spPr>
        <p:txBody>
          <a:bodyPr>
            <a:normAutofit/>
          </a:bodyPr>
          <a:lstStyle>
            <a:lvl1pPr>
              <a:defRPr sz="14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5B79E66-C279-FFF4-D744-183B81C4D78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27646" y="3590382"/>
            <a:ext cx="2706624" cy="2172242"/>
          </a:xfrm>
        </p:spPr>
        <p:txBody>
          <a:bodyPr>
            <a:normAutofit/>
          </a:bodyPr>
          <a:lstStyle>
            <a:lvl1pPr>
              <a:defRPr sz="14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FF4F81E6-F7E1-49B4-2157-3D316FD58F2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52372" y="3590382"/>
            <a:ext cx="2706624" cy="2172242"/>
          </a:xfrm>
        </p:spPr>
        <p:txBody>
          <a:bodyPr>
            <a:normAutofit/>
          </a:bodyPr>
          <a:lstStyle>
            <a:lvl1pPr>
              <a:defRPr sz="14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D80A181-05BC-E53D-6FDC-51A8835D176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977097" y="3590382"/>
            <a:ext cx="2706624" cy="2172242"/>
          </a:xfrm>
        </p:spPr>
        <p:txBody>
          <a:bodyPr>
            <a:normAutofit/>
          </a:bodyPr>
          <a:lstStyle>
            <a:lvl1pPr>
              <a:defRPr sz="14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1223D61-E373-9F2A-BC52-217E619A6C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576E24-EEB4-CF95-10B3-EF8050C61531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89D4CD7-7392-6835-9AA0-60B4BB979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40AF8C19-10B9-4043-9DDD-5D57F14E82FE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5D22BFCB-921B-F487-408A-BD49D87595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45035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+ Lab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4240912"/>
            <a:ext cx="5394960" cy="1521710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4240912"/>
            <a:ext cx="5394960" cy="1521710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8" y="1095376"/>
            <a:ext cx="5394960" cy="308152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291072" y="1095376"/>
            <a:ext cx="5394960" cy="308152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E11E4F5-027D-278D-6310-93AD102D6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D8BAB4-8A19-C13A-A10A-01B6DFEDF5A2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DBD3416-CD33-A6DF-F7E5-DAC7645AC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AF0E1D8F-A429-4B6D-BA10-34C269BD4667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215F57D2-87E7-EDE7-7E64-9B2A40492F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48390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+ Lab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4240785"/>
            <a:ext cx="3474720" cy="1521831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57116" y="4240785"/>
            <a:ext cx="3474720" cy="1521831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211312" y="4240785"/>
            <a:ext cx="3474720" cy="1521831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7" y="1095376"/>
            <a:ext cx="3474720" cy="3081401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357275" y="1095376"/>
            <a:ext cx="3474720" cy="3081401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211312" y="1095376"/>
            <a:ext cx="3474720" cy="3081401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3167B80-C632-8227-6CB4-0AD80311E5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49AD91-A3D5-A8DA-B8E7-1B25046FDC01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7E1B97D-3F15-65D5-A6E7-348845377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8BB2E4BB-B594-4614-B1A4-D51BAF4CB3B2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7FAF3D-EA1B-DD02-F5F9-5A55D40026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03869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+ Lab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4240808"/>
            <a:ext cx="2706687" cy="1521816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27646" y="4240808"/>
            <a:ext cx="2706687" cy="1521816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52372" y="4240808"/>
            <a:ext cx="2706687" cy="1521816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FE3EA21-A0E2-939A-405D-A878F007162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7097" y="4240808"/>
            <a:ext cx="2706687" cy="1521816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8" y="1095376"/>
            <a:ext cx="2706687" cy="307822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327646" y="1095376"/>
            <a:ext cx="2706687" cy="307822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152372" y="1095376"/>
            <a:ext cx="2706687" cy="307822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C3F196B3-D493-D66E-E2AA-94667928DB9E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8977097" y="1095376"/>
            <a:ext cx="2706687" cy="307822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172327F-094D-E02C-F94F-410825297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08C65AB-FEE4-3246-9CB3-E83C987CAE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1A585A90-1F0F-4E1C-A93D-60D0FEC1B756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97A28E3-B9DD-DFDA-5086-94C321DF4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E96F07-0256-09A6-91A4-3D3CCCA97272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631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+ Label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4652335"/>
            <a:ext cx="2706687" cy="1129994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27646" y="4652335"/>
            <a:ext cx="2706687" cy="1129994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52372" y="4652335"/>
            <a:ext cx="2706687" cy="1129994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FE3EA21-A0E2-939A-405D-A878F007162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7097" y="4652335"/>
            <a:ext cx="2706687" cy="1129994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8" y="485320"/>
            <a:ext cx="2706687" cy="409595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327646" y="485320"/>
            <a:ext cx="2706687" cy="409595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152372" y="485320"/>
            <a:ext cx="2706687" cy="409595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C3F196B3-D493-D66E-E2AA-94667928DB9E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8977097" y="485320"/>
            <a:ext cx="2706687" cy="409595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BC1CEAA-B9FC-40E1-CA56-FA12E26BF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89265A9-98C2-7579-DC4B-87406E8060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4EB1DB85-3B05-4F3D-88E1-D57C2BCCBF24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D6FB64C-D6E0-B601-B5E8-60B617AE83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3610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A278C-E506-F959-0123-69B4458C45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0788" y="1284569"/>
            <a:ext cx="10250424" cy="2390775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CB471-995E-70A9-1631-E6C299E4A78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70788" y="3610892"/>
            <a:ext cx="10250424" cy="1500187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B0E8-9BB6-0FE0-650B-3D2DA58D6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6910-8F5C-4CF8-914A-58C64E1DE09E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C91C4-24B9-616F-7492-1728FF7CC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824EA-B7EA-EA51-571C-14A9BC5FD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588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Panels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0" y="0"/>
            <a:ext cx="4069080" cy="616930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061460" y="0"/>
            <a:ext cx="4069080" cy="616930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122920" y="0"/>
            <a:ext cx="4069080" cy="616930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3EBF787-8C84-19CF-FB46-20A19D264A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E4FFEDE-B2E1-EB05-CC84-1706CCA4A2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96D74F71-4D09-4F41-A6C7-B6560AF69679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DD7E819-1945-5C42-95F6-BA180CF144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47549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Panels (full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0" y="0"/>
            <a:ext cx="406908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061460" y="0"/>
            <a:ext cx="406908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122920" y="0"/>
            <a:ext cx="406908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DBD4A1-0B40-3933-7B6F-7CD601314C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2497" y="6397131"/>
            <a:ext cx="1188720" cy="237744"/>
          </a:xfrm>
        </p:spPr>
        <p:txBody>
          <a:bodyPr/>
          <a:lstStyle/>
          <a:p>
            <a:fld id="{FADD2371-5629-4FF2-AA70-028C6B4B4EEB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E1A057-C762-1E26-12D8-3A166AB86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23292" y="6397131"/>
            <a:ext cx="2691539" cy="237744"/>
          </a:xfrm>
        </p:spPr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D394B-E9CF-1A3A-AF38-5A0EC35B1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82564" y="6459944"/>
            <a:ext cx="310368" cy="253916"/>
          </a:xfrm>
        </p:spPr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9621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7E24D5-F7B9-BB89-E8E9-91396ACD3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5F7E1-DFDA-473C-9B58-2C57BD22AE85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37DEAF-6ED5-FCB5-3C6C-B65156E90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DEE5A-58E6-6DBD-C1A9-A083122F5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135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ure 3">
            <a:extLst>
              <a:ext uri="{FF2B5EF4-FFF2-40B4-BE49-F238E27FC236}">
                <a16:creationId xmlns:a16="http://schemas.microsoft.com/office/drawing/2014/main" id="{3FCE10F2-9CA9-CE0E-9A0D-14816B3787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914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1ACDDF9-DE5F-4F91-B2DC-EE1135D57308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54FF0837-A2A4-E22A-816C-3A1F33555C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BA747A04-1855-A1AA-48E8-4BA9F2089F65}"/>
              </a:ext>
            </a:extLst>
          </p:cNvPr>
          <p:cNvSpPr>
            <a:spLocks/>
          </p:cNvSpPr>
          <p:nvPr userDrawn="1"/>
        </p:nvSpPr>
        <p:spPr bwMode="auto">
          <a:xfrm>
            <a:off x="512016" y="6351845"/>
            <a:ext cx="1029151" cy="326511"/>
          </a:xfrm>
          <a:custGeom>
            <a:avLst/>
            <a:gdLst>
              <a:gd name="connsiteX0" fmla="*/ 705300 w 1029151"/>
              <a:gd name="connsiteY0" fmla="*/ 13381 h 326511"/>
              <a:gd name="connsiteX1" fmla="*/ 1029151 w 1029151"/>
              <a:gd name="connsiteY1" fmla="*/ 13381 h 326511"/>
              <a:gd name="connsiteX2" fmla="*/ 1029151 w 1029151"/>
              <a:gd name="connsiteY2" fmla="*/ 114801 h 326511"/>
              <a:gd name="connsiteX3" fmla="*/ 921561 w 1029151"/>
              <a:gd name="connsiteY3" fmla="*/ 114801 h 326511"/>
              <a:gd name="connsiteX4" fmla="*/ 921561 w 1029151"/>
              <a:gd name="connsiteY4" fmla="*/ 326511 h 326511"/>
              <a:gd name="connsiteX5" fmla="*/ 812891 w 1029151"/>
              <a:gd name="connsiteY5" fmla="*/ 326511 h 326511"/>
              <a:gd name="connsiteX6" fmla="*/ 812891 w 1029151"/>
              <a:gd name="connsiteY6" fmla="*/ 114801 h 326511"/>
              <a:gd name="connsiteX7" fmla="*/ 705300 w 1029151"/>
              <a:gd name="connsiteY7" fmla="*/ 114801 h 326511"/>
              <a:gd name="connsiteX8" fmla="*/ 582496 w 1029151"/>
              <a:gd name="connsiteY8" fmla="*/ 13381 h 326511"/>
              <a:gd name="connsiteX9" fmla="*/ 691167 w 1029151"/>
              <a:gd name="connsiteY9" fmla="*/ 13381 h 326511"/>
              <a:gd name="connsiteX10" fmla="*/ 691167 w 1029151"/>
              <a:gd name="connsiteY10" fmla="*/ 326088 h 326511"/>
              <a:gd name="connsiteX11" fmla="*/ 582496 w 1029151"/>
              <a:gd name="connsiteY11" fmla="*/ 326088 h 326511"/>
              <a:gd name="connsiteX12" fmla="*/ 0 w 1029151"/>
              <a:gd name="connsiteY12" fmla="*/ 13381 h 326511"/>
              <a:gd name="connsiteX13" fmla="*/ 322767 w 1029151"/>
              <a:gd name="connsiteY13" fmla="*/ 13381 h 326511"/>
              <a:gd name="connsiteX14" fmla="*/ 322767 w 1029151"/>
              <a:gd name="connsiteY14" fmla="*/ 114801 h 326511"/>
              <a:gd name="connsiteX15" fmla="*/ 215178 w 1029151"/>
              <a:gd name="connsiteY15" fmla="*/ 114801 h 326511"/>
              <a:gd name="connsiteX16" fmla="*/ 215178 w 1029151"/>
              <a:gd name="connsiteY16" fmla="*/ 326511 h 326511"/>
              <a:gd name="connsiteX17" fmla="*/ 107589 w 1029151"/>
              <a:gd name="connsiteY17" fmla="*/ 326511 h 326511"/>
              <a:gd name="connsiteX18" fmla="*/ 107589 w 1029151"/>
              <a:gd name="connsiteY18" fmla="*/ 114801 h 326511"/>
              <a:gd name="connsiteX19" fmla="*/ 0 w 1029151"/>
              <a:gd name="connsiteY19" fmla="*/ 114801 h 326511"/>
              <a:gd name="connsiteX20" fmla="*/ 396252 w 1029151"/>
              <a:gd name="connsiteY20" fmla="*/ 0 h 326511"/>
              <a:gd name="connsiteX21" fmla="*/ 401431 w 1029151"/>
              <a:gd name="connsiteY21" fmla="*/ 0 h 326511"/>
              <a:gd name="connsiteX22" fmla="*/ 568374 w 1029151"/>
              <a:gd name="connsiteY22" fmla="*/ 326097 h 326511"/>
              <a:gd name="connsiteX23" fmla="*/ 455337 w 1029151"/>
              <a:gd name="connsiteY23" fmla="*/ 326097 h 326511"/>
              <a:gd name="connsiteX24" fmla="*/ 398834 w 1029151"/>
              <a:gd name="connsiteY24" fmla="*/ 215345 h 326511"/>
              <a:gd name="connsiteX25" fmla="*/ 342331 w 1029151"/>
              <a:gd name="connsiteY25" fmla="*/ 326097 h 326511"/>
              <a:gd name="connsiteX26" fmla="*/ 230389 w 1029151"/>
              <a:gd name="connsiteY26" fmla="*/ 326097 h 32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29151" h="326511">
                <a:moveTo>
                  <a:pt x="705300" y="13381"/>
                </a:moveTo>
                <a:lnTo>
                  <a:pt x="1029151" y="13381"/>
                </a:lnTo>
                <a:lnTo>
                  <a:pt x="1029151" y="114801"/>
                </a:lnTo>
                <a:lnTo>
                  <a:pt x="921561" y="114801"/>
                </a:lnTo>
                <a:lnTo>
                  <a:pt x="921561" y="326511"/>
                </a:lnTo>
                <a:lnTo>
                  <a:pt x="812891" y="326511"/>
                </a:lnTo>
                <a:lnTo>
                  <a:pt x="812891" y="114801"/>
                </a:lnTo>
                <a:lnTo>
                  <a:pt x="705300" y="114801"/>
                </a:lnTo>
                <a:close/>
                <a:moveTo>
                  <a:pt x="582496" y="13381"/>
                </a:moveTo>
                <a:lnTo>
                  <a:pt x="691167" y="13381"/>
                </a:lnTo>
                <a:lnTo>
                  <a:pt x="691167" y="326088"/>
                </a:lnTo>
                <a:lnTo>
                  <a:pt x="582496" y="326088"/>
                </a:lnTo>
                <a:close/>
                <a:moveTo>
                  <a:pt x="0" y="13381"/>
                </a:moveTo>
                <a:lnTo>
                  <a:pt x="322767" y="13381"/>
                </a:lnTo>
                <a:lnTo>
                  <a:pt x="322767" y="114801"/>
                </a:lnTo>
                <a:lnTo>
                  <a:pt x="215178" y="114801"/>
                </a:lnTo>
                <a:lnTo>
                  <a:pt x="215178" y="326511"/>
                </a:lnTo>
                <a:lnTo>
                  <a:pt x="107589" y="326511"/>
                </a:lnTo>
                <a:lnTo>
                  <a:pt x="107589" y="114801"/>
                </a:lnTo>
                <a:lnTo>
                  <a:pt x="0" y="114801"/>
                </a:lnTo>
                <a:close/>
                <a:moveTo>
                  <a:pt x="396252" y="0"/>
                </a:moveTo>
                <a:lnTo>
                  <a:pt x="401431" y="0"/>
                </a:lnTo>
                <a:lnTo>
                  <a:pt x="568374" y="326097"/>
                </a:lnTo>
                <a:lnTo>
                  <a:pt x="455337" y="326097"/>
                </a:lnTo>
                <a:lnTo>
                  <a:pt x="398834" y="215345"/>
                </a:lnTo>
                <a:lnTo>
                  <a:pt x="342331" y="326097"/>
                </a:lnTo>
                <a:lnTo>
                  <a:pt x="230389" y="3260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noAutofit/>
          </a:bodyPr>
          <a:lstStyle/>
          <a:p>
            <a:endParaRPr lang="en-US" altLang="en-US" b="0" i="0" dirty="0">
              <a:latin typeface="TAIT Replica TT Light" panose="020B0404010101010104" pitchFamily="34" charset="77"/>
              <a:cs typeface="TAIT Replica TT Light" panose="020B0404010101010104" pitchFamily="34" charset="77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874501-B376-A310-096C-BF90988AB090}"/>
              </a:ext>
            </a:extLst>
          </p:cNvPr>
          <p:cNvCxnSpPr>
            <a:cxnSpLocks/>
          </p:cNvCxnSpPr>
          <p:nvPr userDrawn="1"/>
        </p:nvCxnSpPr>
        <p:spPr>
          <a:xfrm>
            <a:off x="-7620" y="61722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639B56E-38FB-F803-94C3-036703E52A4B}"/>
              </a:ext>
            </a:extLst>
          </p:cNvPr>
          <p:cNvCxnSpPr>
            <a:cxnSpLocks/>
          </p:cNvCxnSpPr>
          <p:nvPr userDrawn="1"/>
        </p:nvCxnSpPr>
        <p:spPr>
          <a:xfrm>
            <a:off x="11781518" y="6400801"/>
            <a:ext cx="312460" cy="0"/>
          </a:xfrm>
          <a:prstGeom prst="line">
            <a:avLst/>
          </a:prstGeom>
          <a:ln w="25400">
            <a:solidFill>
              <a:srgbClr val="F047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3489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ank Dark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015BBC-545F-4F01-8E72-7E7A6DB14577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38945F8-2532-A518-D8DD-CAC0311FF639}"/>
              </a:ext>
            </a:extLst>
          </p:cNvPr>
          <p:cNvSpPr txBox="1"/>
          <p:nvPr userDrawn="1"/>
        </p:nvSpPr>
        <p:spPr>
          <a:xfrm>
            <a:off x="0" y="-346058"/>
            <a:ext cx="120630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change background color right click | Format Background – choose a  dark TAIT theme color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1FD9993F-B6F8-8A61-A0DC-16813242FC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6FE858E2-80DB-97C6-7A5B-ED6BB0B48D91}"/>
              </a:ext>
            </a:extLst>
          </p:cNvPr>
          <p:cNvSpPr>
            <a:spLocks/>
          </p:cNvSpPr>
          <p:nvPr userDrawn="1"/>
        </p:nvSpPr>
        <p:spPr bwMode="auto">
          <a:xfrm>
            <a:off x="512016" y="6351845"/>
            <a:ext cx="1029151" cy="326511"/>
          </a:xfrm>
          <a:custGeom>
            <a:avLst/>
            <a:gdLst>
              <a:gd name="connsiteX0" fmla="*/ 705300 w 1029151"/>
              <a:gd name="connsiteY0" fmla="*/ 13381 h 326511"/>
              <a:gd name="connsiteX1" fmla="*/ 1029151 w 1029151"/>
              <a:gd name="connsiteY1" fmla="*/ 13381 h 326511"/>
              <a:gd name="connsiteX2" fmla="*/ 1029151 w 1029151"/>
              <a:gd name="connsiteY2" fmla="*/ 114801 h 326511"/>
              <a:gd name="connsiteX3" fmla="*/ 921561 w 1029151"/>
              <a:gd name="connsiteY3" fmla="*/ 114801 h 326511"/>
              <a:gd name="connsiteX4" fmla="*/ 921561 w 1029151"/>
              <a:gd name="connsiteY4" fmla="*/ 326511 h 326511"/>
              <a:gd name="connsiteX5" fmla="*/ 812891 w 1029151"/>
              <a:gd name="connsiteY5" fmla="*/ 326511 h 326511"/>
              <a:gd name="connsiteX6" fmla="*/ 812891 w 1029151"/>
              <a:gd name="connsiteY6" fmla="*/ 114801 h 326511"/>
              <a:gd name="connsiteX7" fmla="*/ 705300 w 1029151"/>
              <a:gd name="connsiteY7" fmla="*/ 114801 h 326511"/>
              <a:gd name="connsiteX8" fmla="*/ 582496 w 1029151"/>
              <a:gd name="connsiteY8" fmla="*/ 13381 h 326511"/>
              <a:gd name="connsiteX9" fmla="*/ 691167 w 1029151"/>
              <a:gd name="connsiteY9" fmla="*/ 13381 h 326511"/>
              <a:gd name="connsiteX10" fmla="*/ 691167 w 1029151"/>
              <a:gd name="connsiteY10" fmla="*/ 326088 h 326511"/>
              <a:gd name="connsiteX11" fmla="*/ 582496 w 1029151"/>
              <a:gd name="connsiteY11" fmla="*/ 326088 h 326511"/>
              <a:gd name="connsiteX12" fmla="*/ 0 w 1029151"/>
              <a:gd name="connsiteY12" fmla="*/ 13381 h 326511"/>
              <a:gd name="connsiteX13" fmla="*/ 322767 w 1029151"/>
              <a:gd name="connsiteY13" fmla="*/ 13381 h 326511"/>
              <a:gd name="connsiteX14" fmla="*/ 322767 w 1029151"/>
              <a:gd name="connsiteY14" fmla="*/ 114801 h 326511"/>
              <a:gd name="connsiteX15" fmla="*/ 215178 w 1029151"/>
              <a:gd name="connsiteY15" fmla="*/ 114801 h 326511"/>
              <a:gd name="connsiteX16" fmla="*/ 215178 w 1029151"/>
              <a:gd name="connsiteY16" fmla="*/ 326511 h 326511"/>
              <a:gd name="connsiteX17" fmla="*/ 107589 w 1029151"/>
              <a:gd name="connsiteY17" fmla="*/ 326511 h 326511"/>
              <a:gd name="connsiteX18" fmla="*/ 107589 w 1029151"/>
              <a:gd name="connsiteY18" fmla="*/ 114801 h 326511"/>
              <a:gd name="connsiteX19" fmla="*/ 0 w 1029151"/>
              <a:gd name="connsiteY19" fmla="*/ 114801 h 326511"/>
              <a:gd name="connsiteX20" fmla="*/ 396252 w 1029151"/>
              <a:gd name="connsiteY20" fmla="*/ 0 h 326511"/>
              <a:gd name="connsiteX21" fmla="*/ 401431 w 1029151"/>
              <a:gd name="connsiteY21" fmla="*/ 0 h 326511"/>
              <a:gd name="connsiteX22" fmla="*/ 568374 w 1029151"/>
              <a:gd name="connsiteY22" fmla="*/ 326097 h 326511"/>
              <a:gd name="connsiteX23" fmla="*/ 455337 w 1029151"/>
              <a:gd name="connsiteY23" fmla="*/ 326097 h 326511"/>
              <a:gd name="connsiteX24" fmla="*/ 398834 w 1029151"/>
              <a:gd name="connsiteY24" fmla="*/ 215345 h 326511"/>
              <a:gd name="connsiteX25" fmla="*/ 342331 w 1029151"/>
              <a:gd name="connsiteY25" fmla="*/ 326097 h 326511"/>
              <a:gd name="connsiteX26" fmla="*/ 230389 w 1029151"/>
              <a:gd name="connsiteY26" fmla="*/ 326097 h 32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29151" h="326511">
                <a:moveTo>
                  <a:pt x="705300" y="13381"/>
                </a:moveTo>
                <a:lnTo>
                  <a:pt x="1029151" y="13381"/>
                </a:lnTo>
                <a:lnTo>
                  <a:pt x="1029151" y="114801"/>
                </a:lnTo>
                <a:lnTo>
                  <a:pt x="921561" y="114801"/>
                </a:lnTo>
                <a:lnTo>
                  <a:pt x="921561" y="326511"/>
                </a:lnTo>
                <a:lnTo>
                  <a:pt x="812891" y="326511"/>
                </a:lnTo>
                <a:lnTo>
                  <a:pt x="812891" y="114801"/>
                </a:lnTo>
                <a:lnTo>
                  <a:pt x="705300" y="114801"/>
                </a:lnTo>
                <a:close/>
                <a:moveTo>
                  <a:pt x="582496" y="13381"/>
                </a:moveTo>
                <a:lnTo>
                  <a:pt x="691167" y="13381"/>
                </a:lnTo>
                <a:lnTo>
                  <a:pt x="691167" y="326088"/>
                </a:lnTo>
                <a:lnTo>
                  <a:pt x="582496" y="326088"/>
                </a:lnTo>
                <a:close/>
                <a:moveTo>
                  <a:pt x="0" y="13381"/>
                </a:moveTo>
                <a:lnTo>
                  <a:pt x="322767" y="13381"/>
                </a:lnTo>
                <a:lnTo>
                  <a:pt x="322767" y="114801"/>
                </a:lnTo>
                <a:lnTo>
                  <a:pt x="215178" y="114801"/>
                </a:lnTo>
                <a:lnTo>
                  <a:pt x="215178" y="326511"/>
                </a:lnTo>
                <a:lnTo>
                  <a:pt x="107589" y="326511"/>
                </a:lnTo>
                <a:lnTo>
                  <a:pt x="107589" y="114801"/>
                </a:lnTo>
                <a:lnTo>
                  <a:pt x="0" y="114801"/>
                </a:lnTo>
                <a:close/>
                <a:moveTo>
                  <a:pt x="396252" y="0"/>
                </a:moveTo>
                <a:lnTo>
                  <a:pt x="401431" y="0"/>
                </a:lnTo>
                <a:lnTo>
                  <a:pt x="568374" y="326097"/>
                </a:lnTo>
                <a:lnTo>
                  <a:pt x="455337" y="326097"/>
                </a:lnTo>
                <a:lnTo>
                  <a:pt x="398834" y="215345"/>
                </a:lnTo>
                <a:lnTo>
                  <a:pt x="342331" y="326097"/>
                </a:lnTo>
                <a:lnTo>
                  <a:pt x="230389" y="3260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noAutofit/>
          </a:bodyPr>
          <a:lstStyle/>
          <a:p>
            <a:endParaRPr lang="en-US" altLang="en-US" b="0" i="0" dirty="0">
              <a:latin typeface="TAIT Replica TT Light" panose="020B0404010101010104" pitchFamily="34" charset="77"/>
              <a:cs typeface="TAIT Replica TT Light" panose="020B0404010101010104" pitchFamily="34" charset="77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F27B614-6F8F-879C-12DD-8890D1755D2B}"/>
              </a:ext>
            </a:extLst>
          </p:cNvPr>
          <p:cNvCxnSpPr>
            <a:cxnSpLocks/>
          </p:cNvCxnSpPr>
          <p:nvPr userDrawn="1"/>
        </p:nvCxnSpPr>
        <p:spPr>
          <a:xfrm>
            <a:off x="-7620" y="61722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7B5AFF4-3596-9AB5-5CCC-BE80B030636F}"/>
              </a:ext>
            </a:extLst>
          </p:cNvPr>
          <p:cNvCxnSpPr>
            <a:cxnSpLocks/>
          </p:cNvCxnSpPr>
          <p:nvPr userDrawn="1"/>
        </p:nvCxnSpPr>
        <p:spPr>
          <a:xfrm>
            <a:off x="11781518" y="6400801"/>
            <a:ext cx="312460" cy="0"/>
          </a:xfrm>
          <a:prstGeom prst="line">
            <a:avLst/>
          </a:prstGeom>
          <a:ln w="25400">
            <a:solidFill>
              <a:srgbClr val="F047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89104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dersh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466548" y="1104534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91274" y="1104534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116000" y="1104534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FE3EA21-A0E2-939A-405D-A878F007162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940725" y="1104534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503238" y="1104534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3327646" y="1104534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152372" y="1104534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C3F196B3-D493-D66E-E2AA-94667928DB9E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8977097" y="1104534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lnSpc>
                <a:spcPct val="90000"/>
              </a:lnSpc>
              <a:spcAft>
                <a:spcPts val="3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59" name="object 29">
            <a:extLst>
              <a:ext uri="{FF2B5EF4-FFF2-40B4-BE49-F238E27FC236}">
                <a16:creationId xmlns:a16="http://schemas.microsoft.com/office/drawing/2014/main" id="{549CA456-5416-0C06-FE33-EDFD51D2704C}"/>
              </a:ext>
            </a:extLst>
          </p:cNvPr>
          <p:cNvSpPr/>
          <p:nvPr userDrawn="1"/>
        </p:nvSpPr>
        <p:spPr>
          <a:xfrm>
            <a:off x="1466548" y="11045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0" name="object 32">
            <a:extLst>
              <a:ext uri="{FF2B5EF4-FFF2-40B4-BE49-F238E27FC236}">
                <a16:creationId xmlns:a16="http://schemas.microsoft.com/office/drawing/2014/main" id="{E604D619-8D94-D950-FF8A-3654B43E252F}"/>
              </a:ext>
            </a:extLst>
          </p:cNvPr>
          <p:cNvSpPr/>
          <p:nvPr userDrawn="1"/>
        </p:nvSpPr>
        <p:spPr>
          <a:xfrm>
            <a:off x="1466548" y="20189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1" name="object 29">
            <a:extLst>
              <a:ext uri="{FF2B5EF4-FFF2-40B4-BE49-F238E27FC236}">
                <a16:creationId xmlns:a16="http://schemas.microsoft.com/office/drawing/2014/main" id="{F1F4F2A4-E589-6331-E126-6A5FBB428AB5}"/>
              </a:ext>
            </a:extLst>
          </p:cNvPr>
          <p:cNvSpPr/>
          <p:nvPr userDrawn="1"/>
        </p:nvSpPr>
        <p:spPr>
          <a:xfrm>
            <a:off x="4291274" y="11045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2" name="object 32">
            <a:extLst>
              <a:ext uri="{FF2B5EF4-FFF2-40B4-BE49-F238E27FC236}">
                <a16:creationId xmlns:a16="http://schemas.microsoft.com/office/drawing/2014/main" id="{9B146B7E-2FA1-8E9D-A52C-638857AF6041}"/>
              </a:ext>
            </a:extLst>
          </p:cNvPr>
          <p:cNvSpPr/>
          <p:nvPr userDrawn="1"/>
        </p:nvSpPr>
        <p:spPr>
          <a:xfrm>
            <a:off x="4291274" y="20189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3" name="object 29">
            <a:extLst>
              <a:ext uri="{FF2B5EF4-FFF2-40B4-BE49-F238E27FC236}">
                <a16:creationId xmlns:a16="http://schemas.microsoft.com/office/drawing/2014/main" id="{C8CA60D6-8C90-22E7-D05C-4843F4DFF25B}"/>
              </a:ext>
            </a:extLst>
          </p:cNvPr>
          <p:cNvSpPr/>
          <p:nvPr userDrawn="1"/>
        </p:nvSpPr>
        <p:spPr>
          <a:xfrm>
            <a:off x="7116000" y="11045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4" name="object 32">
            <a:extLst>
              <a:ext uri="{FF2B5EF4-FFF2-40B4-BE49-F238E27FC236}">
                <a16:creationId xmlns:a16="http://schemas.microsoft.com/office/drawing/2014/main" id="{AFB61F83-BB87-47F8-3EC8-1AD8B8480695}"/>
              </a:ext>
            </a:extLst>
          </p:cNvPr>
          <p:cNvSpPr/>
          <p:nvPr userDrawn="1"/>
        </p:nvSpPr>
        <p:spPr>
          <a:xfrm>
            <a:off x="7116000" y="20189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5" name="object 29">
            <a:extLst>
              <a:ext uri="{FF2B5EF4-FFF2-40B4-BE49-F238E27FC236}">
                <a16:creationId xmlns:a16="http://schemas.microsoft.com/office/drawing/2014/main" id="{7071CBD4-9430-F57D-4F51-5E1729C824DA}"/>
              </a:ext>
            </a:extLst>
          </p:cNvPr>
          <p:cNvSpPr/>
          <p:nvPr userDrawn="1"/>
        </p:nvSpPr>
        <p:spPr>
          <a:xfrm>
            <a:off x="9940725" y="11045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6" name="object 32">
            <a:extLst>
              <a:ext uri="{FF2B5EF4-FFF2-40B4-BE49-F238E27FC236}">
                <a16:creationId xmlns:a16="http://schemas.microsoft.com/office/drawing/2014/main" id="{506EA97C-277F-97AF-88B6-BB358996922A}"/>
              </a:ext>
            </a:extLst>
          </p:cNvPr>
          <p:cNvSpPr/>
          <p:nvPr userDrawn="1"/>
        </p:nvSpPr>
        <p:spPr>
          <a:xfrm>
            <a:off x="9940725" y="20189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76" name="Text Placeholder 5">
            <a:extLst>
              <a:ext uri="{FF2B5EF4-FFF2-40B4-BE49-F238E27FC236}">
                <a16:creationId xmlns:a16="http://schemas.microsoft.com/office/drawing/2014/main" id="{8758C34C-D60F-0F9E-2D1C-4F29E37ED2E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466548" y="2218462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7" name="Text Placeholder 5">
            <a:extLst>
              <a:ext uri="{FF2B5EF4-FFF2-40B4-BE49-F238E27FC236}">
                <a16:creationId xmlns:a16="http://schemas.microsoft.com/office/drawing/2014/main" id="{EA55EBB5-FC95-C9A3-6E42-589142BC699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291274" y="2218462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8" name="Text Placeholder 5">
            <a:extLst>
              <a:ext uri="{FF2B5EF4-FFF2-40B4-BE49-F238E27FC236}">
                <a16:creationId xmlns:a16="http://schemas.microsoft.com/office/drawing/2014/main" id="{4293C03E-666B-6361-AB3C-3D25E643CD0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116000" y="2218462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9" name="Text Placeholder 5">
            <a:extLst>
              <a:ext uri="{FF2B5EF4-FFF2-40B4-BE49-F238E27FC236}">
                <a16:creationId xmlns:a16="http://schemas.microsoft.com/office/drawing/2014/main" id="{315569E3-D27F-66FE-B04A-4B79DC4348F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940725" y="2218462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0" name="Picture Placeholder 17">
            <a:extLst>
              <a:ext uri="{FF2B5EF4-FFF2-40B4-BE49-F238E27FC236}">
                <a16:creationId xmlns:a16="http://schemas.microsoft.com/office/drawing/2014/main" id="{8F6AB2A3-6CEB-39D1-FF54-8B6F364BC885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03238" y="2218462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81" name="Picture Placeholder 17">
            <a:extLst>
              <a:ext uri="{FF2B5EF4-FFF2-40B4-BE49-F238E27FC236}">
                <a16:creationId xmlns:a16="http://schemas.microsoft.com/office/drawing/2014/main" id="{4B19D43B-7F7B-968B-62B5-DCE30EB2096E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327646" y="2218462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82" name="Picture Placeholder 17">
            <a:extLst>
              <a:ext uri="{FF2B5EF4-FFF2-40B4-BE49-F238E27FC236}">
                <a16:creationId xmlns:a16="http://schemas.microsoft.com/office/drawing/2014/main" id="{9C71BB16-98CA-B12A-2497-14EA07BEFFEC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152372" y="2218462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83" name="Picture Placeholder 17">
            <a:extLst>
              <a:ext uri="{FF2B5EF4-FFF2-40B4-BE49-F238E27FC236}">
                <a16:creationId xmlns:a16="http://schemas.microsoft.com/office/drawing/2014/main" id="{C111B8BA-AD7E-94D9-3371-8F0D249D0D8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8977097" y="2218462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lnSpc>
                <a:spcPct val="90000"/>
              </a:lnSpc>
              <a:spcAft>
                <a:spcPts val="3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84" name="object 29">
            <a:extLst>
              <a:ext uri="{FF2B5EF4-FFF2-40B4-BE49-F238E27FC236}">
                <a16:creationId xmlns:a16="http://schemas.microsoft.com/office/drawing/2014/main" id="{CE0997F1-0D4E-CA94-AAF7-2AF474271B23}"/>
              </a:ext>
            </a:extLst>
          </p:cNvPr>
          <p:cNvSpPr/>
          <p:nvPr userDrawn="1"/>
        </p:nvSpPr>
        <p:spPr>
          <a:xfrm>
            <a:off x="1466548" y="2218462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85" name="object 32">
            <a:extLst>
              <a:ext uri="{FF2B5EF4-FFF2-40B4-BE49-F238E27FC236}">
                <a16:creationId xmlns:a16="http://schemas.microsoft.com/office/drawing/2014/main" id="{53B2876D-BDC7-71E5-1E16-F1F5C292FE44}"/>
              </a:ext>
            </a:extLst>
          </p:cNvPr>
          <p:cNvSpPr/>
          <p:nvPr userDrawn="1"/>
        </p:nvSpPr>
        <p:spPr>
          <a:xfrm>
            <a:off x="1466548" y="3120987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86" name="object 29">
            <a:extLst>
              <a:ext uri="{FF2B5EF4-FFF2-40B4-BE49-F238E27FC236}">
                <a16:creationId xmlns:a16="http://schemas.microsoft.com/office/drawing/2014/main" id="{2A4A4151-01CD-7A7F-6D8A-D5A5F9ADD6BD}"/>
              </a:ext>
            </a:extLst>
          </p:cNvPr>
          <p:cNvSpPr/>
          <p:nvPr userDrawn="1"/>
        </p:nvSpPr>
        <p:spPr>
          <a:xfrm>
            <a:off x="4291274" y="2218462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87" name="object 32">
            <a:extLst>
              <a:ext uri="{FF2B5EF4-FFF2-40B4-BE49-F238E27FC236}">
                <a16:creationId xmlns:a16="http://schemas.microsoft.com/office/drawing/2014/main" id="{ADCEA106-B360-676F-A56F-7E52F60DFB22}"/>
              </a:ext>
            </a:extLst>
          </p:cNvPr>
          <p:cNvSpPr/>
          <p:nvPr userDrawn="1"/>
        </p:nvSpPr>
        <p:spPr>
          <a:xfrm>
            <a:off x="4291274" y="3120987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88" name="object 29">
            <a:extLst>
              <a:ext uri="{FF2B5EF4-FFF2-40B4-BE49-F238E27FC236}">
                <a16:creationId xmlns:a16="http://schemas.microsoft.com/office/drawing/2014/main" id="{FBAB3591-0400-4E7A-9016-B06E21C37337}"/>
              </a:ext>
            </a:extLst>
          </p:cNvPr>
          <p:cNvSpPr/>
          <p:nvPr userDrawn="1"/>
        </p:nvSpPr>
        <p:spPr>
          <a:xfrm>
            <a:off x="7116000" y="2218462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89" name="object 32">
            <a:extLst>
              <a:ext uri="{FF2B5EF4-FFF2-40B4-BE49-F238E27FC236}">
                <a16:creationId xmlns:a16="http://schemas.microsoft.com/office/drawing/2014/main" id="{67C9300A-EC1D-64DC-34EE-5A99EF7CF351}"/>
              </a:ext>
            </a:extLst>
          </p:cNvPr>
          <p:cNvSpPr/>
          <p:nvPr userDrawn="1"/>
        </p:nvSpPr>
        <p:spPr>
          <a:xfrm>
            <a:off x="7116000" y="3120987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90" name="object 29">
            <a:extLst>
              <a:ext uri="{FF2B5EF4-FFF2-40B4-BE49-F238E27FC236}">
                <a16:creationId xmlns:a16="http://schemas.microsoft.com/office/drawing/2014/main" id="{20C2F43D-37E4-54EC-6681-34A4A85FD153}"/>
              </a:ext>
            </a:extLst>
          </p:cNvPr>
          <p:cNvSpPr/>
          <p:nvPr userDrawn="1"/>
        </p:nvSpPr>
        <p:spPr>
          <a:xfrm>
            <a:off x="9940725" y="2218462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91" name="object 32">
            <a:extLst>
              <a:ext uri="{FF2B5EF4-FFF2-40B4-BE49-F238E27FC236}">
                <a16:creationId xmlns:a16="http://schemas.microsoft.com/office/drawing/2014/main" id="{2776C5BA-0156-DB13-2224-F03A091178B2}"/>
              </a:ext>
            </a:extLst>
          </p:cNvPr>
          <p:cNvSpPr/>
          <p:nvPr userDrawn="1"/>
        </p:nvSpPr>
        <p:spPr>
          <a:xfrm>
            <a:off x="9940725" y="3120987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08" name="Text Placeholder 5">
            <a:extLst>
              <a:ext uri="{FF2B5EF4-FFF2-40B4-BE49-F238E27FC236}">
                <a16:creationId xmlns:a16="http://schemas.microsoft.com/office/drawing/2014/main" id="{75F66F8F-B3D0-36DE-1C66-31BE19F66C4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66548" y="3337095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9" name="Text Placeholder 5">
            <a:extLst>
              <a:ext uri="{FF2B5EF4-FFF2-40B4-BE49-F238E27FC236}">
                <a16:creationId xmlns:a16="http://schemas.microsoft.com/office/drawing/2014/main" id="{D4822CD5-D065-9350-D1D5-51E587EAF86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291274" y="3337095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0" name="Text Placeholder 5">
            <a:extLst>
              <a:ext uri="{FF2B5EF4-FFF2-40B4-BE49-F238E27FC236}">
                <a16:creationId xmlns:a16="http://schemas.microsoft.com/office/drawing/2014/main" id="{CDD9B0AA-108E-DAF9-E302-8343210E03E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116000" y="3337095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1" name="Text Placeholder 5">
            <a:extLst>
              <a:ext uri="{FF2B5EF4-FFF2-40B4-BE49-F238E27FC236}">
                <a16:creationId xmlns:a16="http://schemas.microsoft.com/office/drawing/2014/main" id="{0FCC94A2-5518-A03A-AEAF-D4D2CD11945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40725" y="3337095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2" name="Picture Placeholder 17">
            <a:extLst>
              <a:ext uri="{FF2B5EF4-FFF2-40B4-BE49-F238E27FC236}">
                <a16:creationId xmlns:a16="http://schemas.microsoft.com/office/drawing/2014/main" id="{12413123-CA23-0402-ED4D-376C2050992A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503238" y="3337095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13" name="Picture Placeholder 17">
            <a:extLst>
              <a:ext uri="{FF2B5EF4-FFF2-40B4-BE49-F238E27FC236}">
                <a16:creationId xmlns:a16="http://schemas.microsoft.com/office/drawing/2014/main" id="{F1A056E2-5BBF-AA9D-B963-86DFC7FDB43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3327646" y="3337095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14" name="Picture Placeholder 17">
            <a:extLst>
              <a:ext uri="{FF2B5EF4-FFF2-40B4-BE49-F238E27FC236}">
                <a16:creationId xmlns:a16="http://schemas.microsoft.com/office/drawing/2014/main" id="{22780699-BAEF-60F0-A375-A9C212EFF616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6152372" y="3337095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15" name="Picture Placeholder 17">
            <a:extLst>
              <a:ext uri="{FF2B5EF4-FFF2-40B4-BE49-F238E27FC236}">
                <a16:creationId xmlns:a16="http://schemas.microsoft.com/office/drawing/2014/main" id="{C1C7029F-8957-B8B4-CC4A-F392A7A65CDA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8977097" y="3337095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lnSpc>
                <a:spcPct val="90000"/>
              </a:lnSpc>
              <a:spcAft>
                <a:spcPts val="3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16" name="object 29">
            <a:extLst>
              <a:ext uri="{FF2B5EF4-FFF2-40B4-BE49-F238E27FC236}">
                <a16:creationId xmlns:a16="http://schemas.microsoft.com/office/drawing/2014/main" id="{930C281F-EC18-F811-FF1D-7B913E955452}"/>
              </a:ext>
            </a:extLst>
          </p:cNvPr>
          <p:cNvSpPr/>
          <p:nvPr userDrawn="1"/>
        </p:nvSpPr>
        <p:spPr>
          <a:xfrm>
            <a:off x="1466548" y="3337095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17" name="object 32">
            <a:extLst>
              <a:ext uri="{FF2B5EF4-FFF2-40B4-BE49-F238E27FC236}">
                <a16:creationId xmlns:a16="http://schemas.microsoft.com/office/drawing/2014/main" id="{11DD7E0B-0A55-AD92-C221-52FF17BB32F5}"/>
              </a:ext>
            </a:extLst>
          </p:cNvPr>
          <p:cNvSpPr/>
          <p:nvPr userDrawn="1"/>
        </p:nvSpPr>
        <p:spPr>
          <a:xfrm>
            <a:off x="1466548" y="4263370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18" name="object 29">
            <a:extLst>
              <a:ext uri="{FF2B5EF4-FFF2-40B4-BE49-F238E27FC236}">
                <a16:creationId xmlns:a16="http://schemas.microsoft.com/office/drawing/2014/main" id="{5ED6FA60-1B88-77E1-E5E2-B924581D3309}"/>
              </a:ext>
            </a:extLst>
          </p:cNvPr>
          <p:cNvSpPr/>
          <p:nvPr userDrawn="1"/>
        </p:nvSpPr>
        <p:spPr>
          <a:xfrm>
            <a:off x="4291274" y="3337095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19" name="object 32">
            <a:extLst>
              <a:ext uri="{FF2B5EF4-FFF2-40B4-BE49-F238E27FC236}">
                <a16:creationId xmlns:a16="http://schemas.microsoft.com/office/drawing/2014/main" id="{65EDD4D3-B4C0-B089-D55A-E4C789CDEFEA}"/>
              </a:ext>
            </a:extLst>
          </p:cNvPr>
          <p:cNvSpPr/>
          <p:nvPr userDrawn="1"/>
        </p:nvSpPr>
        <p:spPr>
          <a:xfrm>
            <a:off x="4291274" y="4263370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20" name="object 29">
            <a:extLst>
              <a:ext uri="{FF2B5EF4-FFF2-40B4-BE49-F238E27FC236}">
                <a16:creationId xmlns:a16="http://schemas.microsoft.com/office/drawing/2014/main" id="{DE22FE49-D1CA-4A90-34CD-3DD960860C37}"/>
              </a:ext>
            </a:extLst>
          </p:cNvPr>
          <p:cNvSpPr/>
          <p:nvPr userDrawn="1"/>
        </p:nvSpPr>
        <p:spPr>
          <a:xfrm>
            <a:off x="7116000" y="3337095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21" name="object 32">
            <a:extLst>
              <a:ext uri="{FF2B5EF4-FFF2-40B4-BE49-F238E27FC236}">
                <a16:creationId xmlns:a16="http://schemas.microsoft.com/office/drawing/2014/main" id="{08639621-A88F-436F-63D0-6DB8175FA510}"/>
              </a:ext>
            </a:extLst>
          </p:cNvPr>
          <p:cNvSpPr/>
          <p:nvPr userDrawn="1"/>
        </p:nvSpPr>
        <p:spPr>
          <a:xfrm>
            <a:off x="7116000" y="4263370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22" name="object 29">
            <a:extLst>
              <a:ext uri="{FF2B5EF4-FFF2-40B4-BE49-F238E27FC236}">
                <a16:creationId xmlns:a16="http://schemas.microsoft.com/office/drawing/2014/main" id="{350F656A-393E-798D-016A-35B278BA32D9}"/>
              </a:ext>
            </a:extLst>
          </p:cNvPr>
          <p:cNvSpPr/>
          <p:nvPr userDrawn="1"/>
        </p:nvSpPr>
        <p:spPr>
          <a:xfrm>
            <a:off x="9940725" y="3337095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23" name="object 32">
            <a:extLst>
              <a:ext uri="{FF2B5EF4-FFF2-40B4-BE49-F238E27FC236}">
                <a16:creationId xmlns:a16="http://schemas.microsoft.com/office/drawing/2014/main" id="{D18B7394-D16F-71D3-67F5-F0B8B143293B}"/>
              </a:ext>
            </a:extLst>
          </p:cNvPr>
          <p:cNvSpPr/>
          <p:nvPr userDrawn="1"/>
        </p:nvSpPr>
        <p:spPr>
          <a:xfrm>
            <a:off x="9940725" y="4263370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24" name="Text Placeholder 5">
            <a:extLst>
              <a:ext uri="{FF2B5EF4-FFF2-40B4-BE49-F238E27FC236}">
                <a16:creationId xmlns:a16="http://schemas.microsoft.com/office/drawing/2014/main" id="{41DC4BEA-B9F7-981F-B149-EC57BC691035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466548" y="4462898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5" name="Text Placeholder 5">
            <a:extLst>
              <a:ext uri="{FF2B5EF4-FFF2-40B4-BE49-F238E27FC236}">
                <a16:creationId xmlns:a16="http://schemas.microsoft.com/office/drawing/2014/main" id="{AA7E9874-D3B9-E703-230D-407FE72455CB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291274" y="4462898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6" name="Text Placeholder 5">
            <a:extLst>
              <a:ext uri="{FF2B5EF4-FFF2-40B4-BE49-F238E27FC236}">
                <a16:creationId xmlns:a16="http://schemas.microsoft.com/office/drawing/2014/main" id="{200A9EF7-A605-B524-801E-E3E1AAA7C34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116000" y="4462898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7" name="Text Placeholder 5">
            <a:extLst>
              <a:ext uri="{FF2B5EF4-FFF2-40B4-BE49-F238E27FC236}">
                <a16:creationId xmlns:a16="http://schemas.microsoft.com/office/drawing/2014/main" id="{C6517741-3623-1F72-A0BA-637557E3840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940725" y="4462898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8" name="Picture Placeholder 17">
            <a:extLst>
              <a:ext uri="{FF2B5EF4-FFF2-40B4-BE49-F238E27FC236}">
                <a16:creationId xmlns:a16="http://schemas.microsoft.com/office/drawing/2014/main" id="{95CDBD7A-5990-B458-B16F-65BC3EB93C1E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503238" y="4462898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29" name="Picture Placeholder 17">
            <a:extLst>
              <a:ext uri="{FF2B5EF4-FFF2-40B4-BE49-F238E27FC236}">
                <a16:creationId xmlns:a16="http://schemas.microsoft.com/office/drawing/2014/main" id="{2530449B-09B4-0023-695E-9A5CFC931C04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3327646" y="4462898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30" name="Picture Placeholder 17">
            <a:extLst>
              <a:ext uri="{FF2B5EF4-FFF2-40B4-BE49-F238E27FC236}">
                <a16:creationId xmlns:a16="http://schemas.microsoft.com/office/drawing/2014/main" id="{BE3C824D-FA70-56BB-5C13-EB2E49DAF968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6152372" y="4462898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31" name="Picture Placeholder 17">
            <a:extLst>
              <a:ext uri="{FF2B5EF4-FFF2-40B4-BE49-F238E27FC236}">
                <a16:creationId xmlns:a16="http://schemas.microsoft.com/office/drawing/2014/main" id="{B8A02007-8EF8-6863-B08B-E237A9594513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8977097" y="4462898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lnSpc>
                <a:spcPct val="90000"/>
              </a:lnSpc>
              <a:spcAft>
                <a:spcPts val="3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32" name="object 29">
            <a:extLst>
              <a:ext uri="{FF2B5EF4-FFF2-40B4-BE49-F238E27FC236}">
                <a16:creationId xmlns:a16="http://schemas.microsoft.com/office/drawing/2014/main" id="{590DD62E-62D8-11F9-8CC5-E6ADE35FA9EE}"/>
              </a:ext>
            </a:extLst>
          </p:cNvPr>
          <p:cNvSpPr/>
          <p:nvPr userDrawn="1"/>
        </p:nvSpPr>
        <p:spPr>
          <a:xfrm>
            <a:off x="1466548" y="4451023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3" name="object 32">
            <a:extLst>
              <a:ext uri="{FF2B5EF4-FFF2-40B4-BE49-F238E27FC236}">
                <a16:creationId xmlns:a16="http://schemas.microsoft.com/office/drawing/2014/main" id="{EFF4E5B3-8976-1DBD-E219-E3A9CB755DDC}"/>
              </a:ext>
            </a:extLst>
          </p:cNvPr>
          <p:cNvSpPr/>
          <p:nvPr userDrawn="1"/>
        </p:nvSpPr>
        <p:spPr>
          <a:xfrm>
            <a:off x="1466548" y="5377298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4" name="object 29">
            <a:extLst>
              <a:ext uri="{FF2B5EF4-FFF2-40B4-BE49-F238E27FC236}">
                <a16:creationId xmlns:a16="http://schemas.microsoft.com/office/drawing/2014/main" id="{86D06965-B94B-F3CF-61CB-F47700C150B4}"/>
              </a:ext>
            </a:extLst>
          </p:cNvPr>
          <p:cNvSpPr/>
          <p:nvPr userDrawn="1"/>
        </p:nvSpPr>
        <p:spPr>
          <a:xfrm>
            <a:off x="4291274" y="4451023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5" name="object 32">
            <a:extLst>
              <a:ext uri="{FF2B5EF4-FFF2-40B4-BE49-F238E27FC236}">
                <a16:creationId xmlns:a16="http://schemas.microsoft.com/office/drawing/2014/main" id="{E9EF08E5-FBDB-2C78-CAC3-E376B4CDDDCB}"/>
              </a:ext>
            </a:extLst>
          </p:cNvPr>
          <p:cNvSpPr/>
          <p:nvPr userDrawn="1"/>
        </p:nvSpPr>
        <p:spPr>
          <a:xfrm>
            <a:off x="4291274" y="5377298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6" name="object 29">
            <a:extLst>
              <a:ext uri="{FF2B5EF4-FFF2-40B4-BE49-F238E27FC236}">
                <a16:creationId xmlns:a16="http://schemas.microsoft.com/office/drawing/2014/main" id="{1D1CEE85-79E2-BDA3-3143-74BEFF5008DE}"/>
              </a:ext>
            </a:extLst>
          </p:cNvPr>
          <p:cNvSpPr/>
          <p:nvPr userDrawn="1"/>
        </p:nvSpPr>
        <p:spPr>
          <a:xfrm>
            <a:off x="7116000" y="4451023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7" name="object 32">
            <a:extLst>
              <a:ext uri="{FF2B5EF4-FFF2-40B4-BE49-F238E27FC236}">
                <a16:creationId xmlns:a16="http://schemas.microsoft.com/office/drawing/2014/main" id="{3AE95E00-E39D-C885-213C-875971AB6F41}"/>
              </a:ext>
            </a:extLst>
          </p:cNvPr>
          <p:cNvSpPr/>
          <p:nvPr userDrawn="1"/>
        </p:nvSpPr>
        <p:spPr>
          <a:xfrm>
            <a:off x="7116000" y="5377298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8" name="object 29">
            <a:extLst>
              <a:ext uri="{FF2B5EF4-FFF2-40B4-BE49-F238E27FC236}">
                <a16:creationId xmlns:a16="http://schemas.microsoft.com/office/drawing/2014/main" id="{BC296DE7-85A0-A91F-5B38-F30F9568D09D}"/>
              </a:ext>
            </a:extLst>
          </p:cNvPr>
          <p:cNvSpPr/>
          <p:nvPr userDrawn="1"/>
        </p:nvSpPr>
        <p:spPr>
          <a:xfrm>
            <a:off x="9940725" y="4451023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9" name="object 32">
            <a:extLst>
              <a:ext uri="{FF2B5EF4-FFF2-40B4-BE49-F238E27FC236}">
                <a16:creationId xmlns:a16="http://schemas.microsoft.com/office/drawing/2014/main" id="{1A38C735-E742-03A7-FDDC-28AC7C5F5DFF}"/>
              </a:ext>
            </a:extLst>
          </p:cNvPr>
          <p:cNvSpPr/>
          <p:nvPr userDrawn="1"/>
        </p:nvSpPr>
        <p:spPr>
          <a:xfrm>
            <a:off x="9940725" y="5377298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1396779-26DC-1E5E-272A-832893A311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38DDE1A-BEC5-1288-6C63-FDE73CB6090D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E206723-4694-92B2-9CB2-18F6C4DC78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2A55BC9C-BF5B-4A55-9479-E6CBEAD16BBA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607953B3-9342-B66A-8FD8-D863A56726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63997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Picture 3">
            <a:extLst>
              <a:ext uri="{FF2B5EF4-FFF2-40B4-BE49-F238E27FC236}">
                <a16:creationId xmlns:a16="http://schemas.microsoft.com/office/drawing/2014/main" id="{3272B045-8A77-917E-F2F6-992C6570F8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914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" name="object 8">
            <a:extLst>
              <a:ext uri="{FF2B5EF4-FFF2-40B4-BE49-F238E27FC236}">
                <a16:creationId xmlns:a16="http://schemas.microsoft.com/office/drawing/2014/main" id="{7BC58337-5B73-4E4C-A6B9-845C99DECA64}"/>
              </a:ext>
            </a:extLst>
          </p:cNvPr>
          <p:cNvSpPr txBox="1"/>
          <p:nvPr userDrawn="1"/>
        </p:nvSpPr>
        <p:spPr>
          <a:xfrm>
            <a:off x="494341" y="5208835"/>
            <a:ext cx="3087059" cy="422954"/>
          </a:xfrm>
          <a:prstGeom prst="rect">
            <a:avLst/>
          </a:prstGeom>
        </p:spPr>
        <p:txBody>
          <a:bodyPr vert="horz" wrap="square" lIns="0" tIns="7701" rIns="0" bIns="0" rtlCol="0">
            <a:spAutoFit/>
          </a:bodyPr>
          <a:lstStyle/>
          <a:p>
            <a:pPr marL="7701">
              <a:spcBef>
                <a:spcPts val="61"/>
              </a:spcBef>
            </a:pPr>
            <a:r>
              <a:rPr sz="2698" b="0" i="0" spc="-42" dirty="0">
                <a:solidFill>
                  <a:srgbClr val="FFFFFF"/>
                </a:solidFill>
                <a:latin typeface="TAIT Replica TT" panose="020B0504010101010104" pitchFamily="34" charset="77"/>
                <a:cs typeface="TAIT Replica TT" panose="020B0504010101010104" pitchFamily="34" charset="77"/>
              </a:rPr>
              <a:t>taittowers.com</a:t>
            </a:r>
            <a:endParaRPr sz="2698" b="0" i="0" dirty="0">
              <a:latin typeface="TAIT Replica TT" panose="020B0504010101010104" pitchFamily="34" charset="77"/>
              <a:cs typeface="TAIT Replica TT" panose="020B0504010101010104" pitchFamily="34" charset="77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4679F2-9828-4EA8-9AD0-3EDA1E76C0F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90F860-F342-4638-9DBE-416471034365}" type="datetime4">
              <a:rPr lang="en-US" smtClean="0"/>
              <a:t>July 11, 2024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4197B3-C795-403C-B134-9E092D42339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13CC8-446C-433C-A147-32BD69CA677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FA36BC-CBC6-468F-90A7-58486FEA0C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53912" y="5058470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5E7A2569-E78A-6C29-F2C9-003BDCA431E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53912" y="5328100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8569E918-D33B-6464-5B5D-BB329D2CB1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53912" y="5597731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FC28B8B8-7A24-B440-5976-D9965FCF2A4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90897" y="5058470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ABE4A877-8645-3216-6364-52D155B8330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90897" y="5328100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10B182E0-9472-C234-8732-9C3EE51716E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90897" y="5597731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4E0D06E-DFA0-68F0-B488-101F5DD7B0B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0005" y="671577"/>
            <a:ext cx="10251990" cy="2009409"/>
          </a:xfrm>
        </p:spPr>
        <p:txBody>
          <a:bodyPr tIns="0" bIns="0" anchor="b"/>
          <a:lstStyle>
            <a:lvl1pPr algn="l">
              <a:lnSpc>
                <a:spcPct val="80000"/>
              </a:lnSpc>
              <a:defRPr sz="10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 </a:t>
            </a: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114AB347-4407-0D87-3FC4-B637EF804320}"/>
              </a:ext>
            </a:extLst>
          </p:cNvPr>
          <p:cNvSpPr>
            <a:spLocks/>
          </p:cNvSpPr>
          <p:nvPr userDrawn="1"/>
        </p:nvSpPr>
        <p:spPr bwMode="auto">
          <a:xfrm>
            <a:off x="512016" y="6351845"/>
            <a:ext cx="1029151" cy="326511"/>
          </a:xfrm>
          <a:custGeom>
            <a:avLst/>
            <a:gdLst>
              <a:gd name="connsiteX0" fmla="*/ 705300 w 1029151"/>
              <a:gd name="connsiteY0" fmla="*/ 13381 h 326511"/>
              <a:gd name="connsiteX1" fmla="*/ 1029151 w 1029151"/>
              <a:gd name="connsiteY1" fmla="*/ 13381 h 326511"/>
              <a:gd name="connsiteX2" fmla="*/ 1029151 w 1029151"/>
              <a:gd name="connsiteY2" fmla="*/ 114801 h 326511"/>
              <a:gd name="connsiteX3" fmla="*/ 921561 w 1029151"/>
              <a:gd name="connsiteY3" fmla="*/ 114801 h 326511"/>
              <a:gd name="connsiteX4" fmla="*/ 921561 w 1029151"/>
              <a:gd name="connsiteY4" fmla="*/ 326511 h 326511"/>
              <a:gd name="connsiteX5" fmla="*/ 812891 w 1029151"/>
              <a:gd name="connsiteY5" fmla="*/ 326511 h 326511"/>
              <a:gd name="connsiteX6" fmla="*/ 812891 w 1029151"/>
              <a:gd name="connsiteY6" fmla="*/ 114801 h 326511"/>
              <a:gd name="connsiteX7" fmla="*/ 705300 w 1029151"/>
              <a:gd name="connsiteY7" fmla="*/ 114801 h 326511"/>
              <a:gd name="connsiteX8" fmla="*/ 582496 w 1029151"/>
              <a:gd name="connsiteY8" fmla="*/ 13381 h 326511"/>
              <a:gd name="connsiteX9" fmla="*/ 691167 w 1029151"/>
              <a:gd name="connsiteY9" fmla="*/ 13381 h 326511"/>
              <a:gd name="connsiteX10" fmla="*/ 691167 w 1029151"/>
              <a:gd name="connsiteY10" fmla="*/ 326088 h 326511"/>
              <a:gd name="connsiteX11" fmla="*/ 582496 w 1029151"/>
              <a:gd name="connsiteY11" fmla="*/ 326088 h 326511"/>
              <a:gd name="connsiteX12" fmla="*/ 0 w 1029151"/>
              <a:gd name="connsiteY12" fmla="*/ 13381 h 326511"/>
              <a:gd name="connsiteX13" fmla="*/ 322767 w 1029151"/>
              <a:gd name="connsiteY13" fmla="*/ 13381 h 326511"/>
              <a:gd name="connsiteX14" fmla="*/ 322767 w 1029151"/>
              <a:gd name="connsiteY14" fmla="*/ 114801 h 326511"/>
              <a:gd name="connsiteX15" fmla="*/ 215178 w 1029151"/>
              <a:gd name="connsiteY15" fmla="*/ 114801 h 326511"/>
              <a:gd name="connsiteX16" fmla="*/ 215178 w 1029151"/>
              <a:gd name="connsiteY16" fmla="*/ 326511 h 326511"/>
              <a:gd name="connsiteX17" fmla="*/ 107589 w 1029151"/>
              <a:gd name="connsiteY17" fmla="*/ 326511 h 326511"/>
              <a:gd name="connsiteX18" fmla="*/ 107589 w 1029151"/>
              <a:gd name="connsiteY18" fmla="*/ 114801 h 326511"/>
              <a:gd name="connsiteX19" fmla="*/ 0 w 1029151"/>
              <a:gd name="connsiteY19" fmla="*/ 114801 h 326511"/>
              <a:gd name="connsiteX20" fmla="*/ 396252 w 1029151"/>
              <a:gd name="connsiteY20" fmla="*/ 0 h 326511"/>
              <a:gd name="connsiteX21" fmla="*/ 401431 w 1029151"/>
              <a:gd name="connsiteY21" fmla="*/ 0 h 326511"/>
              <a:gd name="connsiteX22" fmla="*/ 568374 w 1029151"/>
              <a:gd name="connsiteY22" fmla="*/ 326097 h 326511"/>
              <a:gd name="connsiteX23" fmla="*/ 455337 w 1029151"/>
              <a:gd name="connsiteY23" fmla="*/ 326097 h 326511"/>
              <a:gd name="connsiteX24" fmla="*/ 398834 w 1029151"/>
              <a:gd name="connsiteY24" fmla="*/ 215345 h 326511"/>
              <a:gd name="connsiteX25" fmla="*/ 342331 w 1029151"/>
              <a:gd name="connsiteY25" fmla="*/ 326097 h 326511"/>
              <a:gd name="connsiteX26" fmla="*/ 230389 w 1029151"/>
              <a:gd name="connsiteY26" fmla="*/ 326097 h 32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29151" h="326511">
                <a:moveTo>
                  <a:pt x="705300" y="13381"/>
                </a:moveTo>
                <a:lnTo>
                  <a:pt x="1029151" y="13381"/>
                </a:lnTo>
                <a:lnTo>
                  <a:pt x="1029151" y="114801"/>
                </a:lnTo>
                <a:lnTo>
                  <a:pt x="921561" y="114801"/>
                </a:lnTo>
                <a:lnTo>
                  <a:pt x="921561" y="326511"/>
                </a:lnTo>
                <a:lnTo>
                  <a:pt x="812891" y="326511"/>
                </a:lnTo>
                <a:lnTo>
                  <a:pt x="812891" y="114801"/>
                </a:lnTo>
                <a:lnTo>
                  <a:pt x="705300" y="114801"/>
                </a:lnTo>
                <a:close/>
                <a:moveTo>
                  <a:pt x="582496" y="13381"/>
                </a:moveTo>
                <a:lnTo>
                  <a:pt x="691167" y="13381"/>
                </a:lnTo>
                <a:lnTo>
                  <a:pt x="691167" y="326088"/>
                </a:lnTo>
                <a:lnTo>
                  <a:pt x="582496" y="326088"/>
                </a:lnTo>
                <a:close/>
                <a:moveTo>
                  <a:pt x="0" y="13381"/>
                </a:moveTo>
                <a:lnTo>
                  <a:pt x="322767" y="13381"/>
                </a:lnTo>
                <a:lnTo>
                  <a:pt x="322767" y="114801"/>
                </a:lnTo>
                <a:lnTo>
                  <a:pt x="215178" y="114801"/>
                </a:lnTo>
                <a:lnTo>
                  <a:pt x="215178" y="326511"/>
                </a:lnTo>
                <a:lnTo>
                  <a:pt x="107589" y="326511"/>
                </a:lnTo>
                <a:lnTo>
                  <a:pt x="107589" y="114801"/>
                </a:lnTo>
                <a:lnTo>
                  <a:pt x="0" y="114801"/>
                </a:lnTo>
                <a:close/>
                <a:moveTo>
                  <a:pt x="396252" y="0"/>
                </a:moveTo>
                <a:lnTo>
                  <a:pt x="401431" y="0"/>
                </a:lnTo>
                <a:lnTo>
                  <a:pt x="568374" y="326097"/>
                </a:lnTo>
                <a:lnTo>
                  <a:pt x="455337" y="326097"/>
                </a:lnTo>
                <a:lnTo>
                  <a:pt x="398834" y="215345"/>
                </a:lnTo>
                <a:lnTo>
                  <a:pt x="342331" y="326097"/>
                </a:lnTo>
                <a:lnTo>
                  <a:pt x="230389" y="3260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noAutofit/>
          </a:bodyPr>
          <a:lstStyle/>
          <a:p>
            <a:endParaRPr lang="en-US" altLang="en-US" b="0" i="0" dirty="0">
              <a:latin typeface="TAIT Replica TT Light" panose="020B0404010101010104" pitchFamily="34" charset="77"/>
              <a:cs typeface="TAIT Replica TT Light" panose="020B0404010101010104" pitchFamily="34" charset="77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84DB6EA-C2BA-5057-9BB2-DADAD1299B67}"/>
              </a:ext>
            </a:extLst>
          </p:cNvPr>
          <p:cNvCxnSpPr>
            <a:cxnSpLocks/>
          </p:cNvCxnSpPr>
          <p:nvPr userDrawn="1"/>
        </p:nvCxnSpPr>
        <p:spPr>
          <a:xfrm>
            <a:off x="-7620" y="61722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3B8EDCA-6AD0-9BCA-E262-B95E19649E3C}"/>
              </a:ext>
            </a:extLst>
          </p:cNvPr>
          <p:cNvCxnSpPr>
            <a:cxnSpLocks/>
          </p:cNvCxnSpPr>
          <p:nvPr userDrawn="1"/>
        </p:nvCxnSpPr>
        <p:spPr>
          <a:xfrm>
            <a:off x="11781518" y="6400801"/>
            <a:ext cx="312460" cy="0"/>
          </a:xfrm>
          <a:prstGeom prst="line">
            <a:avLst/>
          </a:prstGeom>
          <a:ln w="25400">
            <a:solidFill>
              <a:srgbClr val="F047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929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Gradi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icture 3">
            <a:extLst>
              <a:ext uri="{FF2B5EF4-FFF2-40B4-BE49-F238E27FC236}">
                <a16:creationId xmlns:a16="http://schemas.microsoft.com/office/drawing/2014/main" id="{B9E6F0C7-8DC9-1704-7244-B3DC602520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914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D7DEB445-0B35-77B0-9601-401FF6CE85AF}"/>
              </a:ext>
            </a:extLst>
          </p:cNvPr>
          <p:cNvGrpSpPr/>
          <p:nvPr userDrawn="1"/>
        </p:nvGrpSpPr>
        <p:grpSpPr>
          <a:xfrm>
            <a:off x="-317500" y="2591595"/>
            <a:ext cx="13051162" cy="3656805"/>
            <a:chOff x="609599" y="2879604"/>
            <a:chExt cx="12023256" cy="3368796"/>
          </a:xfrm>
        </p:grpSpPr>
        <p:sp>
          <p:nvSpPr>
            <p:cNvPr id="9" name="Freeform: Shape 21">
              <a:extLst>
                <a:ext uri="{FF2B5EF4-FFF2-40B4-BE49-F238E27FC236}">
                  <a16:creationId xmlns:a16="http://schemas.microsoft.com/office/drawing/2014/main" id="{79ABBC51-AFA2-A373-4583-3CA8101B8715}"/>
                </a:ext>
              </a:extLst>
            </p:cNvPr>
            <p:cNvSpPr/>
            <p:nvPr/>
          </p:nvSpPr>
          <p:spPr>
            <a:xfrm>
              <a:off x="3570254" y="2879604"/>
              <a:ext cx="3432440" cy="3368796"/>
            </a:xfrm>
            <a:custGeom>
              <a:avLst/>
              <a:gdLst>
                <a:gd name="connsiteX0" fmla="*/ 1710735 w 3432440"/>
                <a:gd name="connsiteY0" fmla="*/ 0 h 3368796"/>
                <a:gd name="connsiteX1" fmla="*/ 3432440 w 3432440"/>
                <a:gd name="connsiteY1" fmla="*/ 3368796 h 3368796"/>
                <a:gd name="connsiteX2" fmla="*/ 2109588 w 3432440"/>
                <a:gd name="connsiteY2" fmla="*/ 3368796 h 3368796"/>
                <a:gd name="connsiteX3" fmla="*/ 1710735 w 3432440"/>
                <a:gd name="connsiteY3" fmla="*/ 2585933 h 3368796"/>
                <a:gd name="connsiteX4" fmla="*/ 1311883 w 3432440"/>
                <a:gd name="connsiteY4" fmla="*/ 3368796 h 3368796"/>
                <a:gd name="connsiteX5" fmla="*/ 0 w 3432440"/>
                <a:gd name="connsiteY5" fmla="*/ 3368796 h 336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32440" h="3368796">
                  <a:moveTo>
                    <a:pt x="1710735" y="0"/>
                  </a:moveTo>
                  <a:lnTo>
                    <a:pt x="3432440" y="3368796"/>
                  </a:lnTo>
                  <a:lnTo>
                    <a:pt x="2109588" y="3368796"/>
                  </a:lnTo>
                  <a:lnTo>
                    <a:pt x="1710735" y="2585933"/>
                  </a:lnTo>
                  <a:lnTo>
                    <a:pt x="1311883" y="3368796"/>
                  </a:lnTo>
                  <a:lnTo>
                    <a:pt x="0" y="3368796"/>
                  </a:lnTo>
                  <a:close/>
                </a:path>
              </a:pathLst>
            </a:custGeom>
            <a:noFill/>
            <a:ln w="13301" cap="flat">
              <a:gradFill>
                <a:gsLst>
                  <a:gs pos="9000">
                    <a:schemeClr val="bg1">
                      <a:alpha val="0"/>
                    </a:schemeClr>
                  </a:gs>
                  <a:gs pos="74000">
                    <a:schemeClr val="bg1">
                      <a:alpha val="6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b="0" i="0" dirty="0">
                <a:latin typeface="TAIT Replica TT Light" panose="020B0404010101010104" pitchFamily="34" charset="77"/>
                <a:cs typeface="TAIT Replica TT Light" panose="020B0404010101010104" pitchFamily="34" charset="77"/>
              </a:endParaRPr>
            </a:p>
          </p:txBody>
        </p:sp>
        <p:sp>
          <p:nvSpPr>
            <p:cNvPr id="10" name="Freeform: Shape 19">
              <a:extLst>
                <a:ext uri="{FF2B5EF4-FFF2-40B4-BE49-F238E27FC236}">
                  <a16:creationId xmlns:a16="http://schemas.microsoft.com/office/drawing/2014/main" id="{DE4BB9E4-0C6D-0F8D-1813-6073E3E70880}"/>
                </a:ext>
              </a:extLst>
            </p:cNvPr>
            <p:cNvSpPr/>
            <p:nvPr/>
          </p:nvSpPr>
          <p:spPr>
            <a:xfrm>
              <a:off x="7432022" y="3096138"/>
              <a:ext cx="1272911" cy="3145745"/>
            </a:xfrm>
            <a:custGeom>
              <a:avLst/>
              <a:gdLst>
                <a:gd name="connsiteX0" fmla="*/ 0 w 1272911"/>
                <a:gd name="connsiteY0" fmla="*/ 0 h 3145745"/>
                <a:gd name="connsiteX1" fmla="*/ 1272911 w 1272911"/>
                <a:gd name="connsiteY1" fmla="*/ 0 h 3145745"/>
                <a:gd name="connsiteX2" fmla="*/ 1272911 w 1272911"/>
                <a:gd name="connsiteY2" fmla="*/ 3145745 h 3145745"/>
                <a:gd name="connsiteX3" fmla="*/ 0 w 1272911"/>
                <a:gd name="connsiteY3" fmla="*/ 3145745 h 314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2911" h="3145745">
                  <a:moveTo>
                    <a:pt x="0" y="0"/>
                  </a:moveTo>
                  <a:lnTo>
                    <a:pt x="1272911" y="0"/>
                  </a:lnTo>
                  <a:lnTo>
                    <a:pt x="1272911" y="3145745"/>
                  </a:lnTo>
                  <a:lnTo>
                    <a:pt x="0" y="3145745"/>
                  </a:lnTo>
                  <a:close/>
                </a:path>
              </a:pathLst>
            </a:custGeom>
            <a:noFill/>
            <a:ln w="13301" cap="flat">
              <a:gradFill>
                <a:gsLst>
                  <a:gs pos="9000">
                    <a:schemeClr val="bg1">
                      <a:alpha val="0"/>
                    </a:schemeClr>
                  </a:gs>
                  <a:gs pos="74000">
                    <a:schemeClr val="bg1">
                      <a:alpha val="6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b="0" i="0" dirty="0">
                <a:latin typeface="TAIT Replica TT Light" panose="020B0404010101010104" pitchFamily="34" charset="77"/>
                <a:cs typeface="TAIT Replica TT Light" panose="020B0404010101010104" pitchFamily="34" charset="77"/>
              </a:endParaRPr>
            </a:p>
          </p:txBody>
        </p:sp>
        <p:sp>
          <p:nvSpPr>
            <p:cNvPr id="12" name="Freeform: Shape 22">
              <a:extLst>
                <a:ext uri="{FF2B5EF4-FFF2-40B4-BE49-F238E27FC236}">
                  <a16:creationId xmlns:a16="http://schemas.microsoft.com/office/drawing/2014/main" id="{8A4705DE-F741-DFEB-E62F-539B4BF17455}"/>
                </a:ext>
              </a:extLst>
            </p:cNvPr>
            <p:cNvSpPr/>
            <p:nvPr/>
          </p:nvSpPr>
          <p:spPr>
            <a:xfrm>
              <a:off x="609599" y="3096138"/>
              <a:ext cx="3780286" cy="3152262"/>
            </a:xfrm>
            <a:custGeom>
              <a:avLst/>
              <a:gdLst>
                <a:gd name="connsiteX0" fmla="*/ 0 w 3780286"/>
                <a:gd name="connsiteY0" fmla="*/ 0 h 3152262"/>
                <a:gd name="connsiteX1" fmla="*/ 3780286 w 3780286"/>
                <a:gd name="connsiteY1" fmla="*/ 0 h 3152262"/>
                <a:gd name="connsiteX2" fmla="*/ 3780286 w 3780286"/>
                <a:gd name="connsiteY2" fmla="*/ 1184700 h 3152262"/>
                <a:gd name="connsiteX3" fmla="*/ 2520191 w 3780286"/>
                <a:gd name="connsiteY3" fmla="*/ 1184700 h 3152262"/>
                <a:gd name="connsiteX4" fmla="*/ 2520191 w 3780286"/>
                <a:gd name="connsiteY4" fmla="*/ 3152262 h 3152262"/>
                <a:gd name="connsiteX5" fmla="*/ 1260096 w 3780286"/>
                <a:gd name="connsiteY5" fmla="*/ 3152262 h 3152262"/>
                <a:gd name="connsiteX6" fmla="*/ 1260096 w 3780286"/>
                <a:gd name="connsiteY6" fmla="*/ 1184700 h 3152262"/>
                <a:gd name="connsiteX7" fmla="*/ 0 w 3780286"/>
                <a:gd name="connsiteY7" fmla="*/ 1184700 h 315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80286" h="3152262">
                  <a:moveTo>
                    <a:pt x="0" y="0"/>
                  </a:moveTo>
                  <a:lnTo>
                    <a:pt x="3780286" y="0"/>
                  </a:lnTo>
                  <a:lnTo>
                    <a:pt x="3780286" y="1184700"/>
                  </a:lnTo>
                  <a:lnTo>
                    <a:pt x="2520191" y="1184700"/>
                  </a:lnTo>
                  <a:lnTo>
                    <a:pt x="2520191" y="3152262"/>
                  </a:lnTo>
                  <a:lnTo>
                    <a:pt x="1260096" y="3152262"/>
                  </a:lnTo>
                  <a:lnTo>
                    <a:pt x="1260096" y="1184700"/>
                  </a:lnTo>
                  <a:lnTo>
                    <a:pt x="0" y="1184700"/>
                  </a:lnTo>
                  <a:close/>
                </a:path>
              </a:pathLst>
            </a:custGeom>
            <a:noFill/>
            <a:ln w="13301" cap="flat">
              <a:gradFill>
                <a:gsLst>
                  <a:gs pos="9000">
                    <a:schemeClr val="bg1">
                      <a:alpha val="0"/>
                    </a:schemeClr>
                  </a:gs>
                  <a:gs pos="74000">
                    <a:schemeClr val="bg1">
                      <a:alpha val="6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b="0" i="0" dirty="0">
                <a:latin typeface="TAIT Replica TT Light" panose="020B0404010101010104" pitchFamily="34" charset="77"/>
                <a:cs typeface="TAIT Replica TT Light" panose="020B0404010101010104" pitchFamily="34" charset="77"/>
              </a:endParaRPr>
            </a:p>
          </p:txBody>
        </p:sp>
        <p:sp>
          <p:nvSpPr>
            <p:cNvPr id="13" name="Freeform: Shape 17">
              <a:extLst>
                <a:ext uri="{FF2B5EF4-FFF2-40B4-BE49-F238E27FC236}">
                  <a16:creationId xmlns:a16="http://schemas.microsoft.com/office/drawing/2014/main" id="{000A23E4-DE11-D228-D3FA-305BCAFB8D40}"/>
                </a:ext>
              </a:extLst>
            </p:cNvPr>
            <p:cNvSpPr/>
            <p:nvPr/>
          </p:nvSpPr>
          <p:spPr>
            <a:xfrm>
              <a:off x="8839754" y="3089621"/>
              <a:ext cx="3793101" cy="3152262"/>
            </a:xfrm>
            <a:custGeom>
              <a:avLst/>
              <a:gdLst>
                <a:gd name="connsiteX0" fmla="*/ 0 w 3793101"/>
                <a:gd name="connsiteY0" fmla="*/ 0 h 3152262"/>
                <a:gd name="connsiteX1" fmla="*/ 3793101 w 3793101"/>
                <a:gd name="connsiteY1" fmla="*/ 0 h 3152262"/>
                <a:gd name="connsiteX2" fmla="*/ 3793101 w 3793101"/>
                <a:gd name="connsiteY2" fmla="*/ 1184700 h 3152262"/>
                <a:gd name="connsiteX3" fmla="*/ 2533007 w 3793101"/>
                <a:gd name="connsiteY3" fmla="*/ 1184700 h 3152262"/>
                <a:gd name="connsiteX4" fmla="*/ 2533007 w 3793101"/>
                <a:gd name="connsiteY4" fmla="*/ 3152262 h 3152262"/>
                <a:gd name="connsiteX5" fmla="*/ 1260095 w 3793101"/>
                <a:gd name="connsiteY5" fmla="*/ 3152262 h 3152262"/>
                <a:gd name="connsiteX6" fmla="*/ 1260095 w 3793101"/>
                <a:gd name="connsiteY6" fmla="*/ 1184700 h 3152262"/>
                <a:gd name="connsiteX7" fmla="*/ 0 w 3793101"/>
                <a:gd name="connsiteY7" fmla="*/ 1184700 h 315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93101" h="3152262">
                  <a:moveTo>
                    <a:pt x="0" y="0"/>
                  </a:moveTo>
                  <a:lnTo>
                    <a:pt x="3793101" y="0"/>
                  </a:lnTo>
                  <a:lnTo>
                    <a:pt x="3793101" y="1184700"/>
                  </a:lnTo>
                  <a:lnTo>
                    <a:pt x="2533007" y="1184700"/>
                  </a:lnTo>
                  <a:lnTo>
                    <a:pt x="2533007" y="3152262"/>
                  </a:lnTo>
                  <a:lnTo>
                    <a:pt x="1260095" y="3152262"/>
                  </a:lnTo>
                  <a:lnTo>
                    <a:pt x="1260095" y="1184700"/>
                  </a:lnTo>
                  <a:lnTo>
                    <a:pt x="0" y="1184700"/>
                  </a:lnTo>
                  <a:close/>
                </a:path>
              </a:pathLst>
            </a:custGeom>
            <a:noFill/>
            <a:ln w="13301" cap="flat">
              <a:gradFill>
                <a:gsLst>
                  <a:gs pos="9000">
                    <a:schemeClr val="bg1">
                      <a:alpha val="0"/>
                    </a:schemeClr>
                  </a:gs>
                  <a:gs pos="74000">
                    <a:schemeClr val="bg1">
                      <a:alpha val="60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b="0" i="0" dirty="0">
                <a:latin typeface="TAIT Replica TT Light" panose="020B0404010101010104" pitchFamily="34" charset="77"/>
                <a:cs typeface="TAIT Replica TT Light" panose="020B0404010101010104" pitchFamily="34" charset="77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0C512F-628F-0C6A-FCD9-CE174F2F78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0005" y="443187"/>
            <a:ext cx="10251990" cy="2009409"/>
          </a:xfrm>
        </p:spPr>
        <p:txBody>
          <a:bodyPr tIns="0" bIns="0" anchor="b"/>
          <a:lstStyle>
            <a:lvl1pPr algn="l">
              <a:lnSpc>
                <a:spcPct val="80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D26AE1-EF8A-EA3B-96B8-39C3C71BD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0005" y="2389990"/>
            <a:ext cx="10251990" cy="1462331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342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Clea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icture 3">
            <a:extLst>
              <a:ext uri="{FF2B5EF4-FFF2-40B4-BE49-F238E27FC236}">
                <a16:creationId xmlns:a16="http://schemas.microsoft.com/office/drawing/2014/main" id="{B9E6F0C7-8DC9-1704-7244-B3DC602520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914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0C512F-628F-0C6A-FCD9-CE174F2F78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0005" y="1662386"/>
            <a:ext cx="10251990" cy="2009409"/>
          </a:xfrm>
        </p:spPr>
        <p:txBody>
          <a:bodyPr tIns="0" bIns="0" anchor="b"/>
          <a:lstStyle>
            <a:lvl1pPr algn="l">
              <a:lnSpc>
                <a:spcPct val="80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D26AE1-EF8A-EA3B-96B8-39C3C71BD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0005" y="3609189"/>
            <a:ext cx="10251990" cy="1462331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2824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A278C-E506-F959-0123-69B4458C45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0788" y="1284569"/>
            <a:ext cx="10250424" cy="2390775"/>
          </a:xfrm>
        </p:spPr>
        <p:txBody>
          <a:bodyPr anchor="b"/>
          <a:lstStyle>
            <a:lvl1pPr>
              <a:defRPr sz="8000">
                <a:solidFill>
                  <a:srgbClr val="F04736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CB471-995E-70A9-1631-E6C299E4A78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70788" y="3610892"/>
            <a:ext cx="10250424" cy="1500187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B0E8-9BB6-0FE0-650B-3D2DA58D6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E7E2E-98A8-401B-9571-7280B4B5D12C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C91C4-24B9-616F-7492-1728FF7CC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824EA-B7EA-EA51-571C-14A9BC5FD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57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Picture 3">
            <a:extLst>
              <a:ext uri="{FF2B5EF4-FFF2-40B4-BE49-F238E27FC236}">
                <a16:creationId xmlns:a16="http://schemas.microsoft.com/office/drawing/2014/main" id="{8E23734D-37DD-9C09-EF36-0FC99A7E9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914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5A278C-E506-F959-0123-69B4458C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165860"/>
            <a:ext cx="11201400" cy="4526280"/>
          </a:xfrm>
        </p:spPr>
        <p:txBody>
          <a:bodyPr tIns="0" bIns="0" anchor="ctr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B0E8-9BB6-0FE0-650B-3D2DA58D6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DE5A992-8121-48BC-86B5-A24FD45CF0F9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824EA-B7EA-EA51-571C-14A9BC5FD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C23D5252-1586-AF21-27AF-C5B3FDB3BF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ECC36323-4795-5781-F687-FE84E6D2FF1E}"/>
              </a:ext>
            </a:extLst>
          </p:cNvPr>
          <p:cNvSpPr>
            <a:spLocks/>
          </p:cNvSpPr>
          <p:nvPr userDrawn="1"/>
        </p:nvSpPr>
        <p:spPr bwMode="auto">
          <a:xfrm>
            <a:off x="512016" y="6351845"/>
            <a:ext cx="1029151" cy="326511"/>
          </a:xfrm>
          <a:custGeom>
            <a:avLst/>
            <a:gdLst>
              <a:gd name="connsiteX0" fmla="*/ 705300 w 1029151"/>
              <a:gd name="connsiteY0" fmla="*/ 13381 h 326511"/>
              <a:gd name="connsiteX1" fmla="*/ 1029151 w 1029151"/>
              <a:gd name="connsiteY1" fmla="*/ 13381 h 326511"/>
              <a:gd name="connsiteX2" fmla="*/ 1029151 w 1029151"/>
              <a:gd name="connsiteY2" fmla="*/ 114801 h 326511"/>
              <a:gd name="connsiteX3" fmla="*/ 921561 w 1029151"/>
              <a:gd name="connsiteY3" fmla="*/ 114801 h 326511"/>
              <a:gd name="connsiteX4" fmla="*/ 921561 w 1029151"/>
              <a:gd name="connsiteY4" fmla="*/ 326511 h 326511"/>
              <a:gd name="connsiteX5" fmla="*/ 812891 w 1029151"/>
              <a:gd name="connsiteY5" fmla="*/ 326511 h 326511"/>
              <a:gd name="connsiteX6" fmla="*/ 812891 w 1029151"/>
              <a:gd name="connsiteY6" fmla="*/ 114801 h 326511"/>
              <a:gd name="connsiteX7" fmla="*/ 705300 w 1029151"/>
              <a:gd name="connsiteY7" fmla="*/ 114801 h 326511"/>
              <a:gd name="connsiteX8" fmla="*/ 582496 w 1029151"/>
              <a:gd name="connsiteY8" fmla="*/ 13381 h 326511"/>
              <a:gd name="connsiteX9" fmla="*/ 691167 w 1029151"/>
              <a:gd name="connsiteY9" fmla="*/ 13381 h 326511"/>
              <a:gd name="connsiteX10" fmla="*/ 691167 w 1029151"/>
              <a:gd name="connsiteY10" fmla="*/ 326088 h 326511"/>
              <a:gd name="connsiteX11" fmla="*/ 582496 w 1029151"/>
              <a:gd name="connsiteY11" fmla="*/ 326088 h 326511"/>
              <a:gd name="connsiteX12" fmla="*/ 0 w 1029151"/>
              <a:gd name="connsiteY12" fmla="*/ 13381 h 326511"/>
              <a:gd name="connsiteX13" fmla="*/ 322767 w 1029151"/>
              <a:gd name="connsiteY13" fmla="*/ 13381 h 326511"/>
              <a:gd name="connsiteX14" fmla="*/ 322767 w 1029151"/>
              <a:gd name="connsiteY14" fmla="*/ 114801 h 326511"/>
              <a:gd name="connsiteX15" fmla="*/ 215178 w 1029151"/>
              <a:gd name="connsiteY15" fmla="*/ 114801 h 326511"/>
              <a:gd name="connsiteX16" fmla="*/ 215178 w 1029151"/>
              <a:gd name="connsiteY16" fmla="*/ 326511 h 326511"/>
              <a:gd name="connsiteX17" fmla="*/ 107589 w 1029151"/>
              <a:gd name="connsiteY17" fmla="*/ 326511 h 326511"/>
              <a:gd name="connsiteX18" fmla="*/ 107589 w 1029151"/>
              <a:gd name="connsiteY18" fmla="*/ 114801 h 326511"/>
              <a:gd name="connsiteX19" fmla="*/ 0 w 1029151"/>
              <a:gd name="connsiteY19" fmla="*/ 114801 h 326511"/>
              <a:gd name="connsiteX20" fmla="*/ 396252 w 1029151"/>
              <a:gd name="connsiteY20" fmla="*/ 0 h 326511"/>
              <a:gd name="connsiteX21" fmla="*/ 401431 w 1029151"/>
              <a:gd name="connsiteY21" fmla="*/ 0 h 326511"/>
              <a:gd name="connsiteX22" fmla="*/ 568374 w 1029151"/>
              <a:gd name="connsiteY22" fmla="*/ 326097 h 326511"/>
              <a:gd name="connsiteX23" fmla="*/ 455337 w 1029151"/>
              <a:gd name="connsiteY23" fmla="*/ 326097 h 326511"/>
              <a:gd name="connsiteX24" fmla="*/ 398834 w 1029151"/>
              <a:gd name="connsiteY24" fmla="*/ 215345 h 326511"/>
              <a:gd name="connsiteX25" fmla="*/ 342331 w 1029151"/>
              <a:gd name="connsiteY25" fmla="*/ 326097 h 326511"/>
              <a:gd name="connsiteX26" fmla="*/ 230389 w 1029151"/>
              <a:gd name="connsiteY26" fmla="*/ 326097 h 32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29151" h="326511">
                <a:moveTo>
                  <a:pt x="705300" y="13381"/>
                </a:moveTo>
                <a:lnTo>
                  <a:pt x="1029151" y="13381"/>
                </a:lnTo>
                <a:lnTo>
                  <a:pt x="1029151" y="114801"/>
                </a:lnTo>
                <a:lnTo>
                  <a:pt x="921561" y="114801"/>
                </a:lnTo>
                <a:lnTo>
                  <a:pt x="921561" y="326511"/>
                </a:lnTo>
                <a:lnTo>
                  <a:pt x="812891" y="326511"/>
                </a:lnTo>
                <a:lnTo>
                  <a:pt x="812891" y="114801"/>
                </a:lnTo>
                <a:lnTo>
                  <a:pt x="705300" y="114801"/>
                </a:lnTo>
                <a:close/>
                <a:moveTo>
                  <a:pt x="582496" y="13381"/>
                </a:moveTo>
                <a:lnTo>
                  <a:pt x="691167" y="13381"/>
                </a:lnTo>
                <a:lnTo>
                  <a:pt x="691167" y="326088"/>
                </a:lnTo>
                <a:lnTo>
                  <a:pt x="582496" y="326088"/>
                </a:lnTo>
                <a:close/>
                <a:moveTo>
                  <a:pt x="0" y="13381"/>
                </a:moveTo>
                <a:lnTo>
                  <a:pt x="322767" y="13381"/>
                </a:lnTo>
                <a:lnTo>
                  <a:pt x="322767" y="114801"/>
                </a:lnTo>
                <a:lnTo>
                  <a:pt x="215178" y="114801"/>
                </a:lnTo>
                <a:lnTo>
                  <a:pt x="215178" y="326511"/>
                </a:lnTo>
                <a:lnTo>
                  <a:pt x="107589" y="326511"/>
                </a:lnTo>
                <a:lnTo>
                  <a:pt x="107589" y="114801"/>
                </a:lnTo>
                <a:lnTo>
                  <a:pt x="0" y="114801"/>
                </a:lnTo>
                <a:close/>
                <a:moveTo>
                  <a:pt x="396252" y="0"/>
                </a:moveTo>
                <a:lnTo>
                  <a:pt x="401431" y="0"/>
                </a:lnTo>
                <a:lnTo>
                  <a:pt x="568374" y="326097"/>
                </a:lnTo>
                <a:lnTo>
                  <a:pt x="455337" y="326097"/>
                </a:lnTo>
                <a:lnTo>
                  <a:pt x="398834" y="215345"/>
                </a:lnTo>
                <a:lnTo>
                  <a:pt x="342331" y="326097"/>
                </a:lnTo>
                <a:lnTo>
                  <a:pt x="230389" y="3260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noAutofit/>
          </a:bodyPr>
          <a:lstStyle/>
          <a:p>
            <a:endParaRPr lang="en-US" altLang="en-US" b="0" i="0" dirty="0">
              <a:latin typeface="TAIT Replica TT Light" panose="020B0404010101010104" pitchFamily="34" charset="77"/>
              <a:cs typeface="TAIT Replica TT Light" panose="020B0404010101010104" pitchFamily="34" charset="77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E72EE4C-DAC4-E814-6B0A-0C67E74B6CDE}"/>
              </a:ext>
            </a:extLst>
          </p:cNvPr>
          <p:cNvCxnSpPr>
            <a:cxnSpLocks/>
          </p:cNvCxnSpPr>
          <p:nvPr userDrawn="1"/>
        </p:nvCxnSpPr>
        <p:spPr>
          <a:xfrm>
            <a:off x="-7620" y="61722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91FD269-F897-10E6-8F5D-3B0CC27E9EC0}"/>
              </a:ext>
            </a:extLst>
          </p:cNvPr>
          <p:cNvCxnSpPr>
            <a:cxnSpLocks/>
          </p:cNvCxnSpPr>
          <p:nvPr userDrawn="1"/>
        </p:nvCxnSpPr>
        <p:spPr>
          <a:xfrm>
            <a:off x="11781518" y="6400801"/>
            <a:ext cx="312460" cy="0"/>
          </a:xfrm>
          <a:prstGeom prst="line">
            <a:avLst/>
          </a:prstGeom>
          <a:ln w="25400">
            <a:solidFill>
              <a:srgbClr val="F047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9547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Picture 3">
            <a:extLst>
              <a:ext uri="{FF2B5EF4-FFF2-40B4-BE49-F238E27FC236}">
                <a16:creationId xmlns:a16="http://schemas.microsoft.com/office/drawing/2014/main" id="{8E23734D-37DD-9C09-EF36-0FC99A7E9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914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5A278C-E506-F959-0123-69B4458C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165860"/>
            <a:ext cx="11201400" cy="4526280"/>
          </a:xfrm>
        </p:spPr>
        <p:txBody>
          <a:bodyPr tIns="0" bIns="0" anchor="ctr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B0E8-9BB6-0FE0-650B-3D2DA58D6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8184AA1-D22E-4092-8A0E-88363BCE4BE6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824EA-B7EA-EA51-571C-14A9BC5FD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C23D5252-1586-AF21-27AF-C5B3FDB3BF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ECC36323-4795-5781-F687-FE84E6D2FF1E}"/>
              </a:ext>
            </a:extLst>
          </p:cNvPr>
          <p:cNvSpPr>
            <a:spLocks/>
          </p:cNvSpPr>
          <p:nvPr userDrawn="1"/>
        </p:nvSpPr>
        <p:spPr bwMode="auto">
          <a:xfrm>
            <a:off x="512016" y="6351845"/>
            <a:ext cx="1029151" cy="326511"/>
          </a:xfrm>
          <a:custGeom>
            <a:avLst/>
            <a:gdLst>
              <a:gd name="connsiteX0" fmla="*/ 705300 w 1029151"/>
              <a:gd name="connsiteY0" fmla="*/ 13381 h 326511"/>
              <a:gd name="connsiteX1" fmla="*/ 1029151 w 1029151"/>
              <a:gd name="connsiteY1" fmla="*/ 13381 h 326511"/>
              <a:gd name="connsiteX2" fmla="*/ 1029151 w 1029151"/>
              <a:gd name="connsiteY2" fmla="*/ 114801 h 326511"/>
              <a:gd name="connsiteX3" fmla="*/ 921561 w 1029151"/>
              <a:gd name="connsiteY3" fmla="*/ 114801 h 326511"/>
              <a:gd name="connsiteX4" fmla="*/ 921561 w 1029151"/>
              <a:gd name="connsiteY4" fmla="*/ 326511 h 326511"/>
              <a:gd name="connsiteX5" fmla="*/ 812891 w 1029151"/>
              <a:gd name="connsiteY5" fmla="*/ 326511 h 326511"/>
              <a:gd name="connsiteX6" fmla="*/ 812891 w 1029151"/>
              <a:gd name="connsiteY6" fmla="*/ 114801 h 326511"/>
              <a:gd name="connsiteX7" fmla="*/ 705300 w 1029151"/>
              <a:gd name="connsiteY7" fmla="*/ 114801 h 326511"/>
              <a:gd name="connsiteX8" fmla="*/ 582496 w 1029151"/>
              <a:gd name="connsiteY8" fmla="*/ 13381 h 326511"/>
              <a:gd name="connsiteX9" fmla="*/ 691167 w 1029151"/>
              <a:gd name="connsiteY9" fmla="*/ 13381 h 326511"/>
              <a:gd name="connsiteX10" fmla="*/ 691167 w 1029151"/>
              <a:gd name="connsiteY10" fmla="*/ 326088 h 326511"/>
              <a:gd name="connsiteX11" fmla="*/ 582496 w 1029151"/>
              <a:gd name="connsiteY11" fmla="*/ 326088 h 326511"/>
              <a:gd name="connsiteX12" fmla="*/ 0 w 1029151"/>
              <a:gd name="connsiteY12" fmla="*/ 13381 h 326511"/>
              <a:gd name="connsiteX13" fmla="*/ 322767 w 1029151"/>
              <a:gd name="connsiteY13" fmla="*/ 13381 h 326511"/>
              <a:gd name="connsiteX14" fmla="*/ 322767 w 1029151"/>
              <a:gd name="connsiteY14" fmla="*/ 114801 h 326511"/>
              <a:gd name="connsiteX15" fmla="*/ 215178 w 1029151"/>
              <a:gd name="connsiteY15" fmla="*/ 114801 h 326511"/>
              <a:gd name="connsiteX16" fmla="*/ 215178 w 1029151"/>
              <a:gd name="connsiteY16" fmla="*/ 326511 h 326511"/>
              <a:gd name="connsiteX17" fmla="*/ 107589 w 1029151"/>
              <a:gd name="connsiteY17" fmla="*/ 326511 h 326511"/>
              <a:gd name="connsiteX18" fmla="*/ 107589 w 1029151"/>
              <a:gd name="connsiteY18" fmla="*/ 114801 h 326511"/>
              <a:gd name="connsiteX19" fmla="*/ 0 w 1029151"/>
              <a:gd name="connsiteY19" fmla="*/ 114801 h 326511"/>
              <a:gd name="connsiteX20" fmla="*/ 396252 w 1029151"/>
              <a:gd name="connsiteY20" fmla="*/ 0 h 326511"/>
              <a:gd name="connsiteX21" fmla="*/ 401431 w 1029151"/>
              <a:gd name="connsiteY21" fmla="*/ 0 h 326511"/>
              <a:gd name="connsiteX22" fmla="*/ 568374 w 1029151"/>
              <a:gd name="connsiteY22" fmla="*/ 326097 h 326511"/>
              <a:gd name="connsiteX23" fmla="*/ 455337 w 1029151"/>
              <a:gd name="connsiteY23" fmla="*/ 326097 h 326511"/>
              <a:gd name="connsiteX24" fmla="*/ 398834 w 1029151"/>
              <a:gd name="connsiteY24" fmla="*/ 215345 h 326511"/>
              <a:gd name="connsiteX25" fmla="*/ 342331 w 1029151"/>
              <a:gd name="connsiteY25" fmla="*/ 326097 h 326511"/>
              <a:gd name="connsiteX26" fmla="*/ 230389 w 1029151"/>
              <a:gd name="connsiteY26" fmla="*/ 326097 h 32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29151" h="326511">
                <a:moveTo>
                  <a:pt x="705300" y="13381"/>
                </a:moveTo>
                <a:lnTo>
                  <a:pt x="1029151" y="13381"/>
                </a:lnTo>
                <a:lnTo>
                  <a:pt x="1029151" y="114801"/>
                </a:lnTo>
                <a:lnTo>
                  <a:pt x="921561" y="114801"/>
                </a:lnTo>
                <a:lnTo>
                  <a:pt x="921561" y="326511"/>
                </a:lnTo>
                <a:lnTo>
                  <a:pt x="812891" y="326511"/>
                </a:lnTo>
                <a:lnTo>
                  <a:pt x="812891" y="114801"/>
                </a:lnTo>
                <a:lnTo>
                  <a:pt x="705300" y="114801"/>
                </a:lnTo>
                <a:close/>
                <a:moveTo>
                  <a:pt x="582496" y="13381"/>
                </a:moveTo>
                <a:lnTo>
                  <a:pt x="691167" y="13381"/>
                </a:lnTo>
                <a:lnTo>
                  <a:pt x="691167" y="326088"/>
                </a:lnTo>
                <a:lnTo>
                  <a:pt x="582496" y="326088"/>
                </a:lnTo>
                <a:close/>
                <a:moveTo>
                  <a:pt x="0" y="13381"/>
                </a:moveTo>
                <a:lnTo>
                  <a:pt x="322767" y="13381"/>
                </a:lnTo>
                <a:lnTo>
                  <a:pt x="322767" y="114801"/>
                </a:lnTo>
                <a:lnTo>
                  <a:pt x="215178" y="114801"/>
                </a:lnTo>
                <a:lnTo>
                  <a:pt x="215178" y="326511"/>
                </a:lnTo>
                <a:lnTo>
                  <a:pt x="107589" y="326511"/>
                </a:lnTo>
                <a:lnTo>
                  <a:pt x="107589" y="114801"/>
                </a:lnTo>
                <a:lnTo>
                  <a:pt x="0" y="114801"/>
                </a:lnTo>
                <a:close/>
                <a:moveTo>
                  <a:pt x="396252" y="0"/>
                </a:moveTo>
                <a:lnTo>
                  <a:pt x="401431" y="0"/>
                </a:lnTo>
                <a:lnTo>
                  <a:pt x="568374" y="326097"/>
                </a:lnTo>
                <a:lnTo>
                  <a:pt x="455337" y="326097"/>
                </a:lnTo>
                <a:lnTo>
                  <a:pt x="398834" y="215345"/>
                </a:lnTo>
                <a:lnTo>
                  <a:pt x="342331" y="326097"/>
                </a:lnTo>
                <a:lnTo>
                  <a:pt x="230389" y="3260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noAutofit/>
          </a:bodyPr>
          <a:lstStyle/>
          <a:p>
            <a:endParaRPr lang="en-US" altLang="en-US" b="0" i="0" dirty="0">
              <a:latin typeface="TAIT Replica TT Light" panose="020B0404010101010104" pitchFamily="34" charset="77"/>
              <a:cs typeface="TAIT Replica TT Light" panose="020B0404010101010104" pitchFamily="34" charset="77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E72EE4C-DAC4-E814-6B0A-0C67E74B6CDE}"/>
              </a:ext>
            </a:extLst>
          </p:cNvPr>
          <p:cNvCxnSpPr>
            <a:cxnSpLocks/>
          </p:cNvCxnSpPr>
          <p:nvPr userDrawn="1"/>
        </p:nvCxnSpPr>
        <p:spPr>
          <a:xfrm>
            <a:off x="-7620" y="61722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91FD269-F897-10E6-8F5D-3B0CC27E9EC0}"/>
              </a:ext>
            </a:extLst>
          </p:cNvPr>
          <p:cNvCxnSpPr>
            <a:cxnSpLocks/>
          </p:cNvCxnSpPr>
          <p:nvPr userDrawn="1"/>
        </p:nvCxnSpPr>
        <p:spPr>
          <a:xfrm>
            <a:off x="11781518" y="6400801"/>
            <a:ext cx="312460" cy="0"/>
          </a:xfrm>
          <a:prstGeom prst="line">
            <a:avLst/>
          </a:prstGeom>
          <a:ln w="25400">
            <a:solidFill>
              <a:srgbClr val="F047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5531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Text + Banner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B0E8-9BB6-0FE0-650B-3D2DA58D6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1CEE866-D619-4DC9-B709-F9745AF81A6C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824EA-B7EA-EA51-571C-14A9BC5FD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E154DF9-E999-8414-B0C9-C4414B23AF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pic>
        <p:nvPicPr>
          <p:cNvPr id="17" name="Picture 16" descr="Picture 3">
            <a:extLst>
              <a:ext uri="{FF2B5EF4-FFF2-40B4-BE49-F238E27FC236}">
                <a16:creationId xmlns:a16="http://schemas.microsoft.com/office/drawing/2014/main" id="{FDE4B7BB-5B54-3E17-EDE1-F9A578CD6F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54226"/>
          <a:stretch/>
        </p:blipFill>
        <p:spPr bwMode="auto">
          <a:xfrm>
            <a:off x="0" y="-1"/>
            <a:ext cx="12192000" cy="6172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5A278C-E506-F959-0123-69B4458C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165860"/>
            <a:ext cx="11201400" cy="4526280"/>
          </a:xfrm>
        </p:spPr>
        <p:txBody>
          <a:bodyPr tIns="0" bIns="0" anchor="ctr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387898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25747C7-AABE-5EDA-E71B-31B5D90B5E3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217316 w 12192000"/>
              <a:gd name="connsiteY0" fmla="*/ 6365226 h 6858000"/>
              <a:gd name="connsiteX1" fmla="*/ 1217316 w 12192000"/>
              <a:gd name="connsiteY1" fmla="*/ 6466646 h 6858000"/>
              <a:gd name="connsiteX2" fmla="*/ 1324907 w 12192000"/>
              <a:gd name="connsiteY2" fmla="*/ 6466646 h 6858000"/>
              <a:gd name="connsiteX3" fmla="*/ 1324907 w 12192000"/>
              <a:gd name="connsiteY3" fmla="*/ 6678356 h 6858000"/>
              <a:gd name="connsiteX4" fmla="*/ 1433577 w 12192000"/>
              <a:gd name="connsiteY4" fmla="*/ 6678356 h 6858000"/>
              <a:gd name="connsiteX5" fmla="*/ 1433577 w 12192000"/>
              <a:gd name="connsiteY5" fmla="*/ 6466646 h 6858000"/>
              <a:gd name="connsiteX6" fmla="*/ 1541167 w 12192000"/>
              <a:gd name="connsiteY6" fmla="*/ 6466646 h 6858000"/>
              <a:gd name="connsiteX7" fmla="*/ 1541167 w 12192000"/>
              <a:gd name="connsiteY7" fmla="*/ 6365226 h 6858000"/>
              <a:gd name="connsiteX8" fmla="*/ 1094512 w 12192000"/>
              <a:gd name="connsiteY8" fmla="*/ 6365226 h 6858000"/>
              <a:gd name="connsiteX9" fmla="*/ 1094512 w 12192000"/>
              <a:gd name="connsiteY9" fmla="*/ 6677933 h 6858000"/>
              <a:gd name="connsiteX10" fmla="*/ 1203183 w 12192000"/>
              <a:gd name="connsiteY10" fmla="*/ 6677933 h 6858000"/>
              <a:gd name="connsiteX11" fmla="*/ 1203183 w 12192000"/>
              <a:gd name="connsiteY11" fmla="*/ 6365226 h 6858000"/>
              <a:gd name="connsiteX12" fmla="*/ 512016 w 12192000"/>
              <a:gd name="connsiteY12" fmla="*/ 6365226 h 6858000"/>
              <a:gd name="connsiteX13" fmla="*/ 512016 w 12192000"/>
              <a:gd name="connsiteY13" fmla="*/ 6466646 h 6858000"/>
              <a:gd name="connsiteX14" fmla="*/ 619605 w 12192000"/>
              <a:gd name="connsiteY14" fmla="*/ 6466646 h 6858000"/>
              <a:gd name="connsiteX15" fmla="*/ 619605 w 12192000"/>
              <a:gd name="connsiteY15" fmla="*/ 6678356 h 6858000"/>
              <a:gd name="connsiteX16" fmla="*/ 727194 w 12192000"/>
              <a:gd name="connsiteY16" fmla="*/ 6678356 h 6858000"/>
              <a:gd name="connsiteX17" fmla="*/ 727194 w 12192000"/>
              <a:gd name="connsiteY17" fmla="*/ 6466646 h 6858000"/>
              <a:gd name="connsiteX18" fmla="*/ 834783 w 12192000"/>
              <a:gd name="connsiteY18" fmla="*/ 6466646 h 6858000"/>
              <a:gd name="connsiteX19" fmla="*/ 834783 w 12192000"/>
              <a:gd name="connsiteY19" fmla="*/ 6365226 h 6858000"/>
              <a:gd name="connsiteX20" fmla="*/ 908268 w 12192000"/>
              <a:gd name="connsiteY20" fmla="*/ 6351845 h 6858000"/>
              <a:gd name="connsiteX21" fmla="*/ 742405 w 12192000"/>
              <a:gd name="connsiteY21" fmla="*/ 6677942 h 6858000"/>
              <a:gd name="connsiteX22" fmla="*/ 854347 w 12192000"/>
              <a:gd name="connsiteY22" fmla="*/ 6677942 h 6858000"/>
              <a:gd name="connsiteX23" fmla="*/ 910850 w 12192000"/>
              <a:gd name="connsiteY23" fmla="*/ 6567190 h 6858000"/>
              <a:gd name="connsiteX24" fmla="*/ 967353 w 12192000"/>
              <a:gd name="connsiteY24" fmla="*/ 6677942 h 6858000"/>
              <a:gd name="connsiteX25" fmla="*/ 1080390 w 12192000"/>
              <a:gd name="connsiteY25" fmla="*/ 6677942 h 6858000"/>
              <a:gd name="connsiteX26" fmla="*/ 913447 w 12192000"/>
              <a:gd name="connsiteY26" fmla="*/ 6351845 h 6858000"/>
              <a:gd name="connsiteX27" fmla="*/ 0 w 12192000"/>
              <a:gd name="connsiteY27" fmla="*/ 0 h 6858000"/>
              <a:gd name="connsiteX28" fmla="*/ 12192000 w 12192000"/>
              <a:gd name="connsiteY28" fmla="*/ 0 h 6858000"/>
              <a:gd name="connsiteX29" fmla="*/ 12192000 w 12192000"/>
              <a:gd name="connsiteY29" fmla="*/ 6858000 h 6858000"/>
              <a:gd name="connsiteX30" fmla="*/ 0 w 12192000"/>
              <a:gd name="connsiteY3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2000" h="6858000">
                <a:moveTo>
                  <a:pt x="1217316" y="6365226"/>
                </a:moveTo>
                <a:lnTo>
                  <a:pt x="1217316" y="6466646"/>
                </a:lnTo>
                <a:lnTo>
                  <a:pt x="1324907" y="6466646"/>
                </a:lnTo>
                <a:lnTo>
                  <a:pt x="1324907" y="6678356"/>
                </a:lnTo>
                <a:lnTo>
                  <a:pt x="1433577" y="6678356"/>
                </a:lnTo>
                <a:lnTo>
                  <a:pt x="1433577" y="6466646"/>
                </a:lnTo>
                <a:lnTo>
                  <a:pt x="1541167" y="6466646"/>
                </a:lnTo>
                <a:lnTo>
                  <a:pt x="1541167" y="6365226"/>
                </a:lnTo>
                <a:close/>
                <a:moveTo>
                  <a:pt x="1094512" y="6365226"/>
                </a:moveTo>
                <a:lnTo>
                  <a:pt x="1094512" y="6677933"/>
                </a:lnTo>
                <a:lnTo>
                  <a:pt x="1203183" y="6677933"/>
                </a:lnTo>
                <a:lnTo>
                  <a:pt x="1203183" y="6365226"/>
                </a:lnTo>
                <a:close/>
                <a:moveTo>
                  <a:pt x="512016" y="6365226"/>
                </a:moveTo>
                <a:lnTo>
                  <a:pt x="512016" y="6466646"/>
                </a:lnTo>
                <a:lnTo>
                  <a:pt x="619605" y="6466646"/>
                </a:lnTo>
                <a:lnTo>
                  <a:pt x="619605" y="6678356"/>
                </a:lnTo>
                <a:lnTo>
                  <a:pt x="727194" y="6678356"/>
                </a:lnTo>
                <a:lnTo>
                  <a:pt x="727194" y="6466646"/>
                </a:lnTo>
                <a:lnTo>
                  <a:pt x="834783" y="6466646"/>
                </a:lnTo>
                <a:lnTo>
                  <a:pt x="834783" y="6365226"/>
                </a:lnTo>
                <a:close/>
                <a:moveTo>
                  <a:pt x="908268" y="6351845"/>
                </a:moveTo>
                <a:lnTo>
                  <a:pt x="742405" y="6677942"/>
                </a:lnTo>
                <a:lnTo>
                  <a:pt x="854347" y="6677942"/>
                </a:lnTo>
                <a:lnTo>
                  <a:pt x="910850" y="6567190"/>
                </a:lnTo>
                <a:lnTo>
                  <a:pt x="967353" y="6677942"/>
                </a:lnTo>
                <a:lnTo>
                  <a:pt x="1080390" y="6677942"/>
                </a:lnTo>
                <a:lnTo>
                  <a:pt x="913447" y="635184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5A278C-E506-F959-0123-69B4458C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165860"/>
            <a:ext cx="11201400" cy="4526280"/>
          </a:xfrm>
        </p:spPr>
        <p:txBody>
          <a:bodyPr tIns="0" bIns="0" anchor="t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B0E8-9BB6-0FE0-650B-3D2DA58D6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3E0C2AA-EBE1-410F-B5F3-DCCDE03FF537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824EA-B7EA-EA51-571C-14A9BC5FD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74CB73B-79C8-31CB-D9B3-A7E5DB945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86088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anner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ED4F9D6-76E1-7319-A8E6-AB4AAB3F53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16930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5A278C-E506-F959-0123-69B4458C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165860"/>
            <a:ext cx="11201400" cy="4526280"/>
          </a:xfrm>
        </p:spPr>
        <p:txBody>
          <a:bodyPr tIns="0" bIns="0" anchor="t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B0E8-9BB6-0FE0-650B-3D2DA58D6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BAA8CB-3859-4DB8-8839-ABFA64CE67D4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824EA-B7EA-EA51-571C-14A9BC5FD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74CB73B-79C8-31CB-D9B3-A7E5DB945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19341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anel 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F14E-9850-51A2-F97C-214BC9B9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1" y="745587"/>
            <a:ext cx="2359152" cy="2048256"/>
          </a:xfrm>
        </p:spPr>
        <p:txBody>
          <a:bodyPr anchor="t" anchorCtr="0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886C9-734F-478D-A060-DD2CF0BD80B3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E206D-C0AE-E157-C8D3-2B8FCFA6C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5734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anel 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F14E-9850-51A2-F97C-214BC9B9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1" y="745587"/>
            <a:ext cx="2359152" cy="2048256"/>
          </a:xfrm>
        </p:spPr>
        <p:txBody>
          <a:bodyPr anchor="t" anchorCtr="0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7948-50EA-4C39-8DD4-21BDDDECE889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E206D-C0AE-E157-C8D3-2B8FCFA6C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CDCF0F0-CED9-8B2C-530F-8B5955513C9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794760" y="745587"/>
            <a:ext cx="7890003" cy="46815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object 28">
            <a:extLst>
              <a:ext uri="{FF2B5EF4-FFF2-40B4-BE49-F238E27FC236}">
                <a16:creationId xmlns:a16="http://schemas.microsoft.com/office/drawing/2014/main" id="{9BF2904F-B43A-4B96-4BBE-2B8EC05C5BA2}"/>
              </a:ext>
            </a:extLst>
          </p:cNvPr>
          <p:cNvSpPr/>
          <p:nvPr userDrawn="1"/>
        </p:nvSpPr>
        <p:spPr>
          <a:xfrm>
            <a:off x="3330769" y="745587"/>
            <a:ext cx="0" cy="466344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</p:spTree>
    <p:extLst>
      <p:ext uri="{BB962C8B-B14F-4D97-AF65-F5344CB8AC3E}">
        <p14:creationId xmlns:p14="http://schemas.microsoft.com/office/powerpoint/2010/main" val="3998662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anel Imag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1F6B010-B9AD-1C4E-0B89-8BE27D5A291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3340100" cy="6172579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 picture or color panel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16F14E-9850-51A2-F97C-214BC9B9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1" y="745587"/>
            <a:ext cx="2359152" cy="2048256"/>
          </a:xfrm>
        </p:spPr>
        <p:txBody>
          <a:bodyPr anchor="t" anchorCtr="0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419E88-E29E-4178-A6B2-89FBB6FDD5B1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CDCF0F0-CED9-8B2C-530F-8B5955513C9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794760" y="745587"/>
            <a:ext cx="7890003" cy="46815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0CFA7D-E745-D548-2ED9-C7D134AC9FFF}"/>
              </a:ext>
            </a:extLst>
          </p:cNvPr>
          <p:cNvSpPr txBox="1"/>
          <p:nvPr userDrawn="1"/>
        </p:nvSpPr>
        <p:spPr>
          <a:xfrm>
            <a:off x="0" y="-346058"/>
            <a:ext cx="120630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left panel can be an image or a color panel. Use an appropriate TAIT theme color.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1666BB7-3C2C-46B2-D490-DC2AF5EA3D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82366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anel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F14E-9850-51A2-F97C-214BC9B9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1" y="745587"/>
            <a:ext cx="2359152" cy="2048256"/>
          </a:xfrm>
        </p:spPr>
        <p:txBody>
          <a:bodyPr anchor="t" anchorCtr="0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9A9F-B633-41C2-A51C-B26F839F4FB3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E206D-C0AE-E157-C8D3-2B8FCFA6C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15">
            <a:extLst>
              <a:ext uri="{FF2B5EF4-FFF2-40B4-BE49-F238E27FC236}">
                <a16:creationId xmlns:a16="http://schemas.microsoft.com/office/drawing/2014/main" id="{0091DE23-43E4-C54B-0CA7-C4BAF8B09B3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794759" y="745587"/>
            <a:ext cx="3794760" cy="4537115"/>
          </a:xfrm>
        </p:spPr>
        <p:txBody>
          <a:bodyPr tIns="45720" bIns="45720">
            <a:normAutofit/>
          </a:bodyPr>
          <a:lstStyle>
            <a:lvl1pPr>
              <a:defRPr sz="20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8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9B094EDB-286A-C0D2-1AB4-CD4F0E965E9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890003" y="745587"/>
            <a:ext cx="3794760" cy="4537115"/>
          </a:xfrm>
        </p:spPr>
        <p:txBody>
          <a:bodyPr tIns="45720" bIns="45720">
            <a:normAutofit/>
          </a:bodyPr>
          <a:lstStyle>
            <a:lvl1pPr>
              <a:defRPr sz="20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8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object 28">
            <a:extLst>
              <a:ext uri="{FF2B5EF4-FFF2-40B4-BE49-F238E27FC236}">
                <a16:creationId xmlns:a16="http://schemas.microsoft.com/office/drawing/2014/main" id="{C69E26D6-F84B-6127-A616-092ED8FD759E}"/>
              </a:ext>
            </a:extLst>
          </p:cNvPr>
          <p:cNvSpPr/>
          <p:nvPr userDrawn="1"/>
        </p:nvSpPr>
        <p:spPr>
          <a:xfrm>
            <a:off x="3330769" y="745587"/>
            <a:ext cx="0" cy="466344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</p:spTree>
    <p:extLst>
      <p:ext uri="{BB962C8B-B14F-4D97-AF65-F5344CB8AC3E}">
        <p14:creationId xmlns:p14="http://schemas.microsoft.com/office/powerpoint/2010/main" val="8061680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over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F14E-9850-51A2-F97C-214BC9B9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1" y="745587"/>
            <a:ext cx="2359152" cy="2048256"/>
          </a:xfrm>
        </p:spPr>
        <p:txBody>
          <a:bodyPr anchor="t" anchorCtr="0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B2CBC-7B2A-435A-A424-8EC5843E2B6D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E206D-C0AE-E157-C8D3-2B8FCFA6C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CDCF0F0-CED9-8B2C-530F-8B5955513C9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794760" y="745587"/>
            <a:ext cx="7890003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15">
            <a:extLst>
              <a:ext uri="{FF2B5EF4-FFF2-40B4-BE49-F238E27FC236}">
                <a16:creationId xmlns:a16="http://schemas.microsoft.com/office/drawing/2014/main" id="{0091DE23-43E4-C54B-0CA7-C4BAF8B09B3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794759" y="2833017"/>
            <a:ext cx="3794760" cy="2576010"/>
          </a:xfrm>
        </p:spPr>
        <p:txBody>
          <a:bodyPr tIns="0" bIns="0">
            <a:normAutofit/>
          </a:bodyPr>
          <a:lstStyle>
            <a:lvl1pPr>
              <a:defRPr sz="1600">
                <a:latin typeface="+mn-lt"/>
              </a:defRPr>
            </a:lvl1pPr>
            <a:lvl2pPr>
              <a:defRPr sz="16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9B094EDB-286A-C0D2-1AB4-CD4F0E965E9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890003" y="2833017"/>
            <a:ext cx="3794760" cy="2576010"/>
          </a:xfrm>
        </p:spPr>
        <p:txBody>
          <a:bodyPr tIns="0" bIns="0">
            <a:normAutofit/>
          </a:bodyPr>
          <a:lstStyle>
            <a:lvl1pPr>
              <a:defRPr sz="1600">
                <a:latin typeface="+mn-lt"/>
              </a:defRPr>
            </a:lvl1pPr>
            <a:lvl2pPr>
              <a:defRPr sz="16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object 28">
            <a:extLst>
              <a:ext uri="{FF2B5EF4-FFF2-40B4-BE49-F238E27FC236}">
                <a16:creationId xmlns:a16="http://schemas.microsoft.com/office/drawing/2014/main" id="{46C8CB41-4746-EFCA-B87E-6D6A71ABB521}"/>
              </a:ext>
            </a:extLst>
          </p:cNvPr>
          <p:cNvSpPr/>
          <p:nvPr userDrawn="1"/>
        </p:nvSpPr>
        <p:spPr>
          <a:xfrm>
            <a:off x="3330769" y="745587"/>
            <a:ext cx="0" cy="466344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</p:spTree>
    <p:extLst>
      <p:ext uri="{BB962C8B-B14F-4D97-AF65-F5344CB8AC3E}">
        <p14:creationId xmlns:p14="http://schemas.microsoft.com/office/powerpoint/2010/main" val="275672349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 |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D2D912E0-9EE1-CB28-5E67-F1E1544E813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181029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C83C6-D641-2165-2EA5-44FFDABF7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0617E-F9CF-77A1-BB82-E85686559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2D42D-AB52-4C38-8CB8-6DAEADC7F638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A2A81-8E3D-4333-5539-47D65648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BAD48-99B5-09F2-C40A-7C4B336E8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6288208-2355-9BF7-FDE2-1869096F4BE8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602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Text + Banner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B0E8-9BB6-0FE0-650B-3D2DA58D6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23019D6-389A-4B60-A365-40AE95704FED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824EA-B7EA-EA51-571C-14A9BC5FD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E154DF9-E999-8414-B0C9-C4414B23AF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pic>
        <p:nvPicPr>
          <p:cNvPr id="17" name="Picture 16" descr="Picture 3">
            <a:extLst>
              <a:ext uri="{FF2B5EF4-FFF2-40B4-BE49-F238E27FC236}">
                <a16:creationId xmlns:a16="http://schemas.microsoft.com/office/drawing/2014/main" id="{FDE4B7BB-5B54-3E17-EDE1-F9A578CD6F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54226"/>
          <a:stretch/>
        </p:blipFill>
        <p:spPr bwMode="auto">
          <a:xfrm>
            <a:off x="0" y="-1"/>
            <a:ext cx="12192000" cy="6172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5A278C-E506-F959-0123-69B4458C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165860"/>
            <a:ext cx="11201400" cy="4526280"/>
          </a:xfrm>
        </p:spPr>
        <p:txBody>
          <a:bodyPr tIns="0" bIns="0" anchor="ctr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2364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C83C6-D641-2165-2EA5-44FFDABF7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0617E-F9CF-77A1-BB82-E85686559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69B66-EFB3-4495-A8F0-435A90905764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A2A81-8E3D-4333-5539-47D65648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BAD48-99B5-09F2-C40A-7C4B336E8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6288208-2355-9BF7-FDE2-1869096F4BE8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5194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C83C6-D641-2165-2EA5-44FFDABF7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95F82-84A1-FA70-289E-26FE73893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0617E-F9CF-77A1-BB82-E85686559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6AB95-48C3-47AA-ACAF-1B8592097DF8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A2A81-8E3D-4333-5539-47D65648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BAD48-99B5-09F2-C40A-7C4B336E8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483ED80-80FF-CC8F-A828-23B242E65DCB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71809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45527-BA69-63AD-F2FC-DBD63F44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BA97-3747-9786-5A7D-EA05E7DB9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920" y="1097280"/>
            <a:ext cx="53492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2B177-1183-3F31-A480-E22B01296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1097280"/>
            <a:ext cx="534924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AAE44-4DA3-A1DC-A99B-0113EC04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85F6C-27E2-4647-A476-57AFC2DF3D09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1305-EFDD-7687-E425-EB684E7E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E0683-9816-18ED-1470-6234D827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object 28">
            <a:extLst>
              <a:ext uri="{FF2B5EF4-FFF2-40B4-BE49-F238E27FC236}">
                <a16:creationId xmlns:a16="http://schemas.microsoft.com/office/drawing/2014/main" id="{86DA39BF-62BF-571C-1855-A03E99515003}"/>
              </a:ext>
            </a:extLst>
          </p:cNvPr>
          <p:cNvSpPr/>
          <p:nvPr userDrawn="1"/>
        </p:nvSpPr>
        <p:spPr>
          <a:xfrm>
            <a:off x="6096000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E8BF71-017B-4A18-3106-536DC94F44DD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2285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45527-BA69-63AD-F2FC-DBD63F44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BA97-3747-9786-5A7D-EA05E7DB9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920" y="1097280"/>
            <a:ext cx="3401568" cy="4572000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AAE44-4DA3-A1DC-A99B-0113EC04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85AFD-0B6F-45AB-9685-C7A8E3A608DB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1305-EFDD-7687-E425-EB684E7E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E0683-9816-18ED-1470-6234D827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8B7119D-4ECB-3C3D-77D6-3973707D7BC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393692" y="1097280"/>
            <a:ext cx="3401568" cy="4572000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8EE393D-91A2-26B6-E3C6-1120ACD867E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284464" y="1097280"/>
            <a:ext cx="3401568" cy="4572000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object 28">
            <a:extLst>
              <a:ext uri="{FF2B5EF4-FFF2-40B4-BE49-F238E27FC236}">
                <a16:creationId xmlns:a16="http://schemas.microsoft.com/office/drawing/2014/main" id="{3709775B-C07C-B3A0-191F-7C743A389199}"/>
              </a:ext>
            </a:extLst>
          </p:cNvPr>
          <p:cNvSpPr/>
          <p:nvPr userDrawn="1"/>
        </p:nvSpPr>
        <p:spPr>
          <a:xfrm>
            <a:off x="4149090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sp>
        <p:nvSpPr>
          <p:cNvPr id="13" name="object 28">
            <a:extLst>
              <a:ext uri="{FF2B5EF4-FFF2-40B4-BE49-F238E27FC236}">
                <a16:creationId xmlns:a16="http://schemas.microsoft.com/office/drawing/2014/main" id="{D1B3DF44-9FB1-0CF0-4A0A-5E62DA42619F}"/>
              </a:ext>
            </a:extLst>
          </p:cNvPr>
          <p:cNvSpPr/>
          <p:nvPr userDrawn="1"/>
        </p:nvSpPr>
        <p:spPr>
          <a:xfrm>
            <a:off x="8039862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4EA21E-408F-0D26-1668-9862F6D58886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6161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45527-BA69-63AD-F2FC-DBD63F44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BA97-3747-9786-5A7D-EA05E7DB9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920" y="1097280"/>
            <a:ext cx="256032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2B177-1183-3F31-A480-E22B01296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77184" y="1097280"/>
            <a:ext cx="256032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AAE44-4DA3-A1DC-A99B-0113EC04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5C59B-93C6-4F2D-9A0B-9CB2D443CE7F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1305-EFDD-7687-E425-EB684E7E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E0683-9816-18ED-1470-6234D827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B05069FA-DB0C-5212-352F-8EC914DB7D1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251448" y="1097280"/>
            <a:ext cx="256032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D50B9E7-976F-1860-9A67-7B863FF8935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9125712" y="1097280"/>
            <a:ext cx="256032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object 28">
            <a:extLst>
              <a:ext uri="{FF2B5EF4-FFF2-40B4-BE49-F238E27FC236}">
                <a16:creationId xmlns:a16="http://schemas.microsoft.com/office/drawing/2014/main" id="{A791122A-07F5-248C-958A-E392BFD3DB6D}"/>
              </a:ext>
            </a:extLst>
          </p:cNvPr>
          <p:cNvSpPr/>
          <p:nvPr userDrawn="1"/>
        </p:nvSpPr>
        <p:spPr>
          <a:xfrm>
            <a:off x="6094476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sp>
        <p:nvSpPr>
          <p:cNvPr id="12" name="object 28">
            <a:extLst>
              <a:ext uri="{FF2B5EF4-FFF2-40B4-BE49-F238E27FC236}">
                <a16:creationId xmlns:a16="http://schemas.microsoft.com/office/drawing/2014/main" id="{488BC511-D6DE-C482-E40C-869FCD92B34A}"/>
              </a:ext>
            </a:extLst>
          </p:cNvPr>
          <p:cNvSpPr/>
          <p:nvPr userDrawn="1"/>
        </p:nvSpPr>
        <p:spPr>
          <a:xfrm>
            <a:off x="3220212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sp>
        <p:nvSpPr>
          <p:cNvPr id="13" name="object 28">
            <a:extLst>
              <a:ext uri="{FF2B5EF4-FFF2-40B4-BE49-F238E27FC236}">
                <a16:creationId xmlns:a16="http://schemas.microsoft.com/office/drawing/2014/main" id="{0FDB8146-0DB9-3EBD-0D7C-135909493879}"/>
              </a:ext>
            </a:extLst>
          </p:cNvPr>
          <p:cNvSpPr/>
          <p:nvPr userDrawn="1"/>
        </p:nvSpPr>
        <p:spPr>
          <a:xfrm>
            <a:off x="8968740" y="1097280"/>
            <a:ext cx="0" cy="457200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F7E502-06AE-3017-2385-FC177044E55A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4860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B9C8F-9C4E-6B19-1EA8-067E8C182EC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813048" y="1101926"/>
            <a:ext cx="7870884" cy="1371600"/>
          </a:xfrm>
          <a:ln w="5207">
            <a:noFill/>
          </a:ln>
        </p:spPr>
        <p:txBody>
          <a:bodyPr lIns="0" tIns="0" rIns="0" bIns="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3pPr>
            <a:lvl4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4pPr>
            <a:lvl5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87731D6-30E7-BAD1-AC66-F79B8DBBE383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3813048" y="2708069"/>
            <a:ext cx="7870884" cy="1371600"/>
          </a:xfrm>
          <a:ln w="5207">
            <a:noFill/>
          </a:ln>
        </p:spPr>
        <p:txBody>
          <a:bodyPr lIns="0" tIns="0" rIns="0" bIns="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3pPr>
            <a:lvl4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4pPr>
            <a:lvl5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C2DB8DC-EB92-0116-B3E7-8EEF5C131A73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3813048" y="4314211"/>
            <a:ext cx="7870884" cy="1371600"/>
          </a:xfrm>
          <a:ln w="5207">
            <a:noFill/>
          </a:ln>
        </p:spPr>
        <p:txBody>
          <a:bodyPr lIns="0" tIns="0" rIns="0" bIns="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3pPr>
            <a:lvl4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4pPr>
            <a:lvl5pPr>
              <a:spcBef>
                <a:spcPts val="0"/>
              </a:spcBef>
              <a:spcAft>
                <a:spcPts val="600"/>
              </a:spcAft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52FF7658-717E-1F7E-4EE1-BE10EDFDF5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920" y="1101926"/>
            <a:ext cx="2843784" cy="1371600"/>
          </a:xfrm>
          <a:prstGeom prst="rect">
            <a:avLst/>
          </a:prstGeom>
        </p:spPr>
        <p:txBody>
          <a:bodyPr lIns="0" tIns="0" bIns="0" anchor="ctr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>
                <a:solidFill>
                  <a:schemeClr val="tx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DAD6180-089E-A722-3C54-12BD5E5E55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2920" y="2708068"/>
            <a:ext cx="2843784" cy="1371600"/>
          </a:xfrm>
          <a:prstGeom prst="rect">
            <a:avLst/>
          </a:prstGeom>
        </p:spPr>
        <p:txBody>
          <a:bodyPr lIns="0" tIns="0" bIns="0" anchor="ctr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>
                <a:solidFill>
                  <a:schemeClr val="tx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74A4ACC-1131-84D5-004C-223FFA57A5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2920" y="4314211"/>
            <a:ext cx="2843784" cy="1371600"/>
          </a:xfrm>
          <a:prstGeom prst="rect">
            <a:avLst/>
          </a:prstGeom>
        </p:spPr>
        <p:txBody>
          <a:bodyPr lIns="0" tIns="0" bIns="0" anchor="ctr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>
                <a:solidFill>
                  <a:schemeClr val="tx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 </a:t>
            </a:r>
          </a:p>
        </p:txBody>
      </p:sp>
      <p:sp>
        <p:nvSpPr>
          <p:cNvPr id="21" name="Media Placeholder 8">
            <a:extLst>
              <a:ext uri="{FF2B5EF4-FFF2-40B4-BE49-F238E27FC236}">
                <a16:creationId xmlns:a16="http://schemas.microsoft.com/office/drawing/2014/main" id="{0CF158AF-CDED-2815-B087-80FB815A8C82}"/>
              </a:ext>
            </a:extLst>
          </p:cNvPr>
          <p:cNvSpPr>
            <a:spLocks noGrp="1"/>
          </p:cNvSpPr>
          <p:nvPr>
            <p:ph type="media" sz="quarter" idx="27" hasCustomPrompt="1"/>
          </p:nvPr>
        </p:nvSpPr>
        <p:spPr>
          <a:xfrm rot="16200000" flipH="1">
            <a:off x="6089905" y="-1394617"/>
            <a:ext cx="9144" cy="11183112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/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96D3A-5D69-9E0A-A499-D2524B2698DB}"/>
              </a:ext>
            </a:extLst>
          </p:cNvPr>
          <p:cNvSpPr txBox="1"/>
          <p:nvPr userDrawn="1"/>
        </p:nvSpPr>
        <p:spPr>
          <a:xfrm>
            <a:off x="16328" y="-346058"/>
            <a:ext cx="3813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DO NOT PLACE VIDEOS ON THIS SLIDE LAYOUT</a:t>
            </a:r>
          </a:p>
        </p:txBody>
      </p:sp>
      <p:sp>
        <p:nvSpPr>
          <p:cNvPr id="23" name="Media Placeholder 8">
            <a:extLst>
              <a:ext uri="{FF2B5EF4-FFF2-40B4-BE49-F238E27FC236}">
                <a16:creationId xmlns:a16="http://schemas.microsoft.com/office/drawing/2014/main" id="{42EC8D50-7F0E-488C-C57A-9ABAA06AC313}"/>
              </a:ext>
            </a:extLst>
          </p:cNvPr>
          <p:cNvSpPr>
            <a:spLocks noGrp="1"/>
          </p:cNvSpPr>
          <p:nvPr>
            <p:ph type="media" sz="quarter" idx="28" hasCustomPrompt="1"/>
          </p:nvPr>
        </p:nvSpPr>
        <p:spPr>
          <a:xfrm rot="16200000" flipH="1">
            <a:off x="6089904" y="-3000759"/>
            <a:ext cx="9144" cy="11183112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/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2A0212D-0022-A4B5-DC11-9D67408D5E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9573CB-CE85-97DE-EA16-FEFC16651966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8ACB784-509F-99DD-AAB7-6E1D853E2B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F9FE9B59-942F-4961-B71A-A9CAD1D04B68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E280196-CD15-2526-A1E0-6F4A299634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56809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ox with Sub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457766-F6BB-61CE-E93C-E55C36CCEE5F}"/>
              </a:ext>
            </a:extLst>
          </p:cNvPr>
          <p:cNvSpPr txBox="1"/>
          <p:nvPr userDrawn="1"/>
        </p:nvSpPr>
        <p:spPr>
          <a:xfrm>
            <a:off x="8520545" y="256440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B9C8F-9C4E-6B19-1EA8-067E8C182EC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502920" y="1110106"/>
            <a:ext cx="5532120" cy="2212848"/>
          </a:xfrm>
          <a:ln w="5207">
            <a:solidFill>
              <a:schemeClr val="tx1"/>
            </a:solidFill>
          </a:ln>
        </p:spPr>
        <p:txBody>
          <a:bodyPr lIns="100584" tIns="457200" rIns="9144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87731D6-30E7-BAD1-AC66-F79B8DBBE383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144768" y="1110106"/>
            <a:ext cx="5532120" cy="2212848"/>
          </a:xfrm>
          <a:ln w="5207">
            <a:solidFill>
              <a:schemeClr val="tx1"/>
            </a:solidFill>
          </a:ln>
        </p:spPr>
        <p:txBody>
          <a:bodyPr lIns="100584" tIns="457200" rIns="9144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C2DB8DC-EB92-0116-B3E7-8EEF5C131A73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502920" y="3475546"/>
            <a:ext cx="5532120" cy="2212848"/>
          </a:xfrm>
          <a:ln w="5207">
            <a:solidFill>
              <a:schemeClr val="tx1"/>
            </a:solidFill>
          </a:ln>
        </p:spPr>
        <p:txBody>
          <a:bodyPr lIns="100584" tIns="457200" rIns="9144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0FED206F-8B91-4D87-CF24-B7323A2084A5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144768" y="3475546"/>
            <a:ext cx="5532120" cy="2212848"/>
          </a:xfrm>
          <a:ln w="5207">
            <a:solidFill>
              <a:schemeClr val="tx1"/>
            </a:solidFill>
          </a:ln>
        </p:spPr>
        <p:txBody>
          <a:bodyPr lIns="100584" tIns="457200" rIns="9144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52FF7658-717E-1F7E-4EE1-BE10EDFDF5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1195" y="1109664"/>
            <a:ext cx="5451809" cy="347472"/>
          </a:xfrm>
          <a:prstGeom prst="rect">
            <a:avLst/>
          </a:prstGeom>
        </p:spPr>
        <p:txBody>
          <a:bodyPr lIns="0" tIns="0"/>
          <a:lstStyle>
            <a:lvl1pPr marL="0" indent="0">
              <a:lnSpc>
                <a:spcPct val="100000"/>
              </a:lnSpc>
              <a:buNone/>
              <a:defRPr>
                <a:solidFill>
                  <a:schemeClr val="tx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DAD6180-089E-A722-3C54-12BD5E5E55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1974" y="1109664"/>
            <a:ext cx="5451809" cy="347472"/>
          </a:xfrm>
          <a:prstGeom prst="rect">
            <a:avLst/>
          </a:prstGeom>
        </p:spPr>
        <p:txBody>
          <a:bodyPr lIns="0" tIns="0"/>
          <a:lstStyle>
            <a:lvl1pPr marL="0" indent="0">
              <a:lnSpc>
                <a:spcPct val="100000"/>
              </a:lnSpc>
              <a:buNone/>
              <a:defRPr>
                <a:solidFill>
                  <a:schemeClr val="tx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5B1BFFC-5732-78FA-8458-8F161B05213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31974" y="3489939"/>
            <a:ext cx="5451809" cy="347472"/>
          </a:xfrm>
          <a:prstGeom prst="rect">
            <a:avLst/>
          </a:prstGeom>
        </p:spPr>
        <p:txBody>
          <a:bodyPr lIns="0" tIns="0"/>
          <a:lstStyle>
            <a:lvl1pPr marL="0" indent="0">
              <a:lnSpc>
                <a:spcPct val="100000"/>
              </a:lnSpc>
              <a:buNone/>
              <a:defRPr>
                <a:solidFill>
                  <a:schemeClr val="tx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74A4ACC-1131-84D5-004C-223FFA57A5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1195" y="3489939"/>
            <a:ext cx="5451809" cy="347472"/>
          </a:xfrm>
          <a:prstGeom prst="rect">
            <a:avLst/>
          </a:prstGeom>
        </p:spPr>
        <p:txBody>
          <a:bodyPr lIns="0" tIns="0"/>
          <a:lstStyle>
            <a:lvl1pPr marL="0" indent="0">
              <a:lnSpc>
                <a:spcPct val="100000"/>
              </a:lnSpc>
              <a:buNone/>
              <a:defRPr>
                <a:solidFill>
                  <a:schemeClr val="tx1"/>
                </a:solidFill>
                <a:latin typeface="+mj-lt"/>
                <a:cs typeface="TAIT Replica TT" panose="020B0504010101010104" pitchFamily="34" charset="0"/>
              </a:defRPr>
            </a:lvl1pPr>
            <a:lvl2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2pPr>
            <a:lvl3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3pPr>
            <a:lvl4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4pPr>
            <a:lvl5pPr>
              <a:defRPr>
                <a:latin typeface="TAIT Replica" panose="020B0504010101010104" pitchFamily="34" charset="77"/>
                <a:cs typeface="TAIT Replica" panose="020B0504010101010104" pitchFamily="34" charset="77"/>
              </a:defRPr>
            </a:lvl5pPr>
          </a:lstStyle>
          <a:p>
            <a:pPr lvl="0"/>
            <a:r>
              <a:rPr lang="en-US" dirty="0"/>
              <a:t>Sub header 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1A2E5F2-81FE-F1DB-DFC8-039CC452BB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3A219B-CCCE-C44B-AB1A-AD8BF6DFC14E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CF476F4-D8A3-739D-8869-8F92C066A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2F49D2F5-423D-4589-99AC-66E9DA1B0C9B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96DE244-29C3-B823-D772-6262997311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38180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6074545-0D57-1CB1-26BC-4695B3455D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169306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 anchorCtr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AAE44-4DA3-A1DC-A99B-0113EC04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849C1-E792-4FC7-AF02-45CFA6301856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1305-EFDD-7687-E425-EB684E7E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E0683-9816-18ED-1470-6234D827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9506585-0294-95C5-B43A-62D3FCC89273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612648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9B45527-BA69-63AD-F2FC-DBD63F44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5394960" cy="12732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BA97-3747-9786-5A7D-EA05E7DB9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920" y="1097280"/>
            <a:ext cx="5394960" cy="45796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081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45527-BA69-63AD-F2FC-DBD63F44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6426518" cy="12732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BA97-3747-9786-5A7D-EA05E7DB9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2920" y="1097280"/>
            <a:ext cx="5394960" cy="45796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C346052-1896-7DF9-5A29-CAA60005FD4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36671" y="0"/>
            <a:ext cx="7462421" cy="6172200"/>
          </a:xfrm>
          <a:custGeom>
            <a:avLst/>
            <a:gdLst>
              <a:gd name="connsiteX0" fmla="*/ 3156469 w 7462421"/>
              <a:gd name="connsiteY0" fmla="*/ 0 h 6172200"/>
              <a:gd name="connsiteX1" fmla="*/ 7455328 w 7462421"/>
              <a:gd name="connsiteY1" fmla="*/ 0 h 6172200"/>
              <a:gd name="connsiteX2" fmla="*/ 7462421 w 7462421"/>
              <a:gd name="connsiteY2" fmla="*/ 6172200 h 6172200"/>
              <a:gd name="connsiteX3" fmla="*/ 0 w 7462421"/>
              <a:gd name="connsiteY3" fmla="*/ 617220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62421" h="6172200">
                <a:moveTo>
                  <a:pt x="3156469" y="0"/>
                </a:moveTo>
                <a:lnTo>
                  <a:pt x="7455328" y="0"/>
                </a:lnTo>
                <a:lnTo>
                  <a:pt x="7462421" y="6172200"/>
                </a:lnTo>
                <a:lnTo>
                  <a:pt x="0" y="6172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AAE44-4DA3-A1DC-A99B-0113EC04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167A4-8D45-4944-AE41-B3FAB123A349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F1305-EFDD-7687-E425-EB684E7E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E0683-9816-18ED-1470-6234D827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D16DE80-B2A3-E75E-7D13-95155E0A47E7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758952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7145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+ Supp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2887836"/>
            <a:ext cx="5394960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2887836"/>
            <a:ext cx="5394960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 header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8" y="1095376"/>
            <a:ext cx="5394960" cy="168249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291072" y="1095376"/>
            <a:ext cx="5394960" cy="168249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0F65C6C3-35C2-04FD-0C93-2BC4876C249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2920" y="3591688"/>
            <a:ext cx="5394960" cy="2170936"/>
          </a:xfrm>
        </p:spPr>
        <p:txBody>
          <a:bodyPr>
            <a:normAutofit/>
          </a:bodyPr>
          <a:lstStyle>
            <a:lvl1pPr>
              <a:defRPr sz="18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8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5B79E66-C279-FFF4-D744-183B81C4D78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91072" y="3591688"/>
            <a:ext cx="5394960" cy="2170936"/>
          </a:xfrm>
        </p:spPr>
        <p:txBody>
          <a:bodyPr>
            <a:normAutofit/>
          </a:bodyPr>
          <a:lstStyle>
            <a:lvl1pPr>
              <a:defRPr sz="18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8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F96E335-D50B-BA8C-9A63-14675BCFE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0F05FC-D606-BD34-100B-E2544227C28F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0A9473-C0D7-8040-5432-FEDE7C02A1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8755649C-8DFE-49F6-8BCC-935779D79B12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E2E417B-F777-6333-FB42-DDED3FF729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76771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25747C7-AABE-5EDA-E71B-31B5D90B5E3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217316 w 12192000"/>
              <a:gd name="connsiteY0" fmla="*/ 6365226 h 6858000"/>
              <a:gd name="connsiteX1" fmla="*/ 1217316 w 12192000"/>
              <a:gd name="connsiteY1" fmla="*/ 6466646 h 6858000"/>
              <a:gd name="connsiteX2" fmla="*/ 1324907 w 12192000"/>
              <a:gd name="connsiteY2" fmla="*/ 6466646 h 6858000"/>
              <a:gd name="connsiteX3" fmla="*/ 1324907 w 12192000"/>
              <a:gd name="connsiteY3" fmla="*/ 6678356 h 6858000"/>
              <a:gd name="connsiteX4" fmla="*/ 1433577 w 12192000"/>
              <a:gd name="connsiteY4" fmla="*/ 6678356 h 6858000"/>
              <a:gd name="connsiteX5" fmla="*/ 1433577 w 12192000"/>
              <a:gd name="connsiteY5" fmla="*/ 6466646 h 6858000"/>
              <a:gd name="connsiteX6" fmla="*/ 1541167 w 12192000"/>
              <a:gd name="connsiteY6" fmla="*/ 6466646 h 6858000"/>
              <a:gd name="connsiteX7" fmla="*/ 1541167 w 12192000"/>
              <a:gd name="connsiteY7" fmla="*/ 6365226 h 6858000"/>
              <a:gd name="connsiteX8" fmla="*/ 1094512 w 12192000"/>
              <a:gd name="connsiteY8" fmla="*/ 6365226 h 6858000"/>
              <a:gd name="connsiteX9" fmla="*/ 1094512 w 12192000"/>
              <a:gd name="connsiteY9" fmla="*/ 6677933 h 6858000"/>
              <a:gd name="connsiteX10" fmla="*/ 1203183 w 12192000"/>
              <a:gd name="connsiteY10" fmla="*/ 6677933 h 6858000"/>
              <a:gd name="connsiteX11" fmla="*/ 1203183 w 12192000"/>
              <a:gd name="connsiteY11" fmla="*/ 6365226 h 6858000"/>
              <a:gd name="connsiteX12" fmla="*/ 512016 w 12192000"/>
              <a:gd name="connsiteY12" fmla="*/ 6365226 h 6858000"/>
              <a:gd name="connsiteX13" fmla="*/ 512016 w 12192000"/>
              <a:gd name="connsiteY13" fmla="*/ 6466646 h 6858000"/>
              <a:gd name="connsiteX14" fmla="*/ 619605 w 12192000"/>
              <a:gd name="connsiteY14" fmla="*/ 6466646 h 6858000"/>
              <a:gd name="connsiteX15" fmla="*/ 619605 w 12192000"/>
              <a:gd name="connsiteY15" fmla="*/ 6678356 h 6858000"/>
              <a:gd name="connsiteX16" fmla="*/ 727194 w 12192000"/>
              <a:gd name="connsiteY16" fmla="*/ 6678356 h 6858000"/>
              <a:gd name="connsiteX17" fmla="*/ 727194 w 12192000"/>
              <a:gd name="connsiteY17" fmla="*/ 6466646 h 6858000"/>
              <a:gd name="connsiteX18" fmla="*/ 834783 w 12192000"/>
              <a:gd name="connsiteY18" fmla="*/ 6466646 h 6858000"/>
              <a:gd name="connsiteX19" fmla="*/ 834783 w 12192000"/>
              <a:gd name="connsiteY19" fmla="*/ 6365226 h 6858000"/>
              <a:gd name="connsiteX20" fmla="*/ 908268 w 12192000"/>
              <a:gd name="connsiteY20" fmla="*/ 6351845 h 6858000"/>
              <a:gd name="connsiteX21" fmla="*/ 742405 w 12192000"/>
              <a:gd name="connsiteY21" fmla="*/ 6677942 h 6858000"/>
              <a:gd name="connsiteX22" fmla="*/ 854347 w 12192000"/>
              <a:gd name="connsiteY22" fmla="*/ 6677942 h 6858000"/>
              <a:gd name="connsiteX23" fmla="*/ 910850 w 12192000"/>
              <a:gd name="connsiteY23" fmla="*/ 6567190 h 6858000"/>
              <a:gd name="connsiteX24" fmla="*/ 967353 w 12192000"/>
              <a:gd name="connsiteY24" fmla="*/ 6677942 h 6858000"/>
              <a:gd name="connsiteX25" fmla="*/ 1080390 w 12192000"/>
              <a:gd name="connsiteY25" fmla="*/ 6677942 h 6858000"/>
              <a:gd name="connsiteX26" fmla="*/ 913447 w 12192000"/>
              <a:gd name="connsiteY26" fmla="*/ 6351845 h 6858000"/>
              <a:gd name="connsiteX27" fmla="*/ 0 w 12192000"/>
              <a:gd name="connsiteY27" fmla="*/ 0 h 6858000"/>
              <a:gd name="connsiteX28" fmla="*/ 12192000 w 12192000"/>
              <a:gd name="connsiteY28" fmla="*/ 0 h 6858000"/>
              <a:gd name="connsiteX29" fmla="*/ 12192000 w 12192000"/>
              <a:gd name="connsiteY29" fmla="*/ 6858000 h 6858000"/>
              <a:gd name="connsiteX30" fmla="*/ 0 w 12192000"/>
              <a:gd name="connsiteY3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2000" h="6858000">
                <a:moveTo>
                  <a:pt x="1217316" y="6365226"/>
                </a:moveTo>
                <a:lnTo>
                  <a:pt x="1217316" y="6466646"/>
                </a:lnTo>
                <a:lnTo>
                  <a:pt x="1324907" y="6466646"/>
                </a:lnTo>
                <a:lnTo>
                  <a:pt x="1324907" y="6678356"/>
                </a:lnTo>
                <a:lnTo>
                  <a:pt x="1433577" y="6678356"/>
                </a:lnTo>
                <a:lnTo>
                  <a:pt x="1433577" y="6466646"/>
                </a:lnTo>
                <a:lnTo>
                  <a:pt x="1541167" y="6466646"/>
                </a:lnTo>
                <a:lnTo>
                  <a:pt x="1541167" y="6365226"/>
                </a:lnTo>
                <a:close/>
                <a:moveTo>
                  <a:pt x="1094512" y="6365226"/>
                </a:moveTo>
                <a:lnTo>
                  <a:pt x="1094512" y="6677933"/>
                </a:lnTo>
                <a:lnTo>
                  <a:pt x="1203183" y="6677933"/>
                </a:lnTo>
                <a:lnTo>
                  <a:pt x="1203183" y="6365226"/>
                </a:lnTo>
                <a:close/>
                <a:moveTo>
                  <a:pt x="512016" y="6365226"/>
                </a:moveTo>
                <a:lnTo>
                  <a:pt x="512016" y="6466646"/>
                </a:lnTo>
                <a:lnTo>
                  <a:pt x="619605" y="6466646"/>
                </a:lnTo>
                <a:lnTo>
                  <a:pt x="619605" y="6678356"/>
                </a:lnTo>
                <a:lnTo>
                  <a:pt x="727194" y="6678356"/>
                </a:lnTo>
                <a:lnTo>
                  <a:pt x="727194" y="6466646"/>
                </a:lnTo>
                <a:lnTo>
                  <a:pt x="834783" y="6466646"/>
                </a:lnTo>
                <a:lnTo>
                  <a:pt x="834783" y="6365226"/>
                </a:lnTo>
                <a:close/>
                <a:moveTo>
                  <a:pt x="908268" y="6351845"/>
                </a:moveTo>
                <a:lnTo>
                  <a:pt x="742405" y="6677942"/>
                </a:lnTo>
                <a:lnTo>
                  <a:pt x="854347" y="6677942"/>
                </a:lnTo>
                <a:lnTo>
                  <a:pt x="910850" y="6567190"/>
                </a:lnTo>
                <a:lnTo>
                  <a:pt x="967353" y="6677942"/>
                </a:lnTo>
                <a:lnTo>
                  <a:pt x="1080390" y="6677942"/>
                </a:lnTo>
                <a:lnTo>
                  <a:pt x="913447" y="635184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5A278C-E506-F959-0123-69B4458C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165860"/>
            <a:ext cx="11201400" cy="4526280"/>
          </a:xfrm>
        </p:spPr>
        <p:txBody>
          <a:bodyPr tIns="0" bIns="0" anchor="t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B0E8-9BB6-0FE0-650B-3D2DA58D6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29BEE54-2040-4B72-92D7-5A246E8B9A10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824EA-B7EA-EA51-571C-14A9BC5FD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74CB73B-79C8-31CB-D9B3-A7E5DB945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79595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+ Supp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2886529"/>
            <a:ext cx="3474720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57116" y="2886529"/>
            <a:ext cx="3474720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 header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211312" y="2886529"/>
            <a:ext cx="3474720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1112" indent="0">
              <a:buFont typeface="Arial" panose="020B0604020202020204" pitchFamily="34" charset="0"/>
              <a:buNone/>
              <a:defRPr sz="2400">
                <a:latin typeface="+mj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7" y="1095376"/>
            <a:ext cx="3474720" cy="1664997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357275" y="1095376"/>
            <a:ext cx="3474720" cy="1664997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211312" y="1095376"/>
            <a:ext cx="3474720" cy="1664997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0F65C6C3-35C2-04FD-0C93-2BC4876C249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2920" y="3590382"/>
            <a:ext cx="3474720" cy="2172242"/>
          </a:xfrm>
        </p:spPr>
        <p:txBody>
          <a:bodyPr>
            <a:normAutofit/>
          </a:bodyPr>
          <a:lstStyle>
            <a:lvl1pPr>
              <a:defRPr sz="16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5B79E66-C279-FFF4-D744-183B81C4D78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357116" y="3590382"/>
            <a:ext cx="3474720" cy="2172242"/>
          </a:xfrm>
        </p:spPr>
        <p:txBody>
          <a:bodyPr>
            <a:normAutofit/>
          </a:bodyPr>
          <a:lstStyle>
            <a:lvl1pPr>
              <a:defRPr sz="16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FF4F81E6-F7E1-49B4-2157-3D316FD58F2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211312" y="3590382"/>
            <a:ext cx="3474720" cy="2172242"/>
          </a:xfrm>
        </p:spPr>
        <p:txBody>
          <a:bodyPr>
            <a:normAutofit/>
          </a:bodyPr>
          <a:lstStyle>
            <a:lvl1pPr>
              <a:defRPr sz="16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C612697-3B40-1C43-E16E-EB0CD8D766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8983AB0-A38E-0C98-BD20-1E105CBB9519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29718B3A-191C-48D5-2FF6-619FD66160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66083917-AB37-46F5-A44C-C13A6BAB4C37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71AE52B6-5A29-B066-8273-DF6707FFD2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98348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+ Supp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2886529"/>
            <a:ext cx="2706624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27646" y="2886529"/>
            <a:ext cx="2706624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 header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52372" y="2886529"/>
            <a:ext cx="2706624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1112" indent="0">
              <a:buFont typeface="Arial" panose="020B0604020202020204" pitchFamily="34" charset="0"/>
              <a:buNone/>
              <a:defRPr sz="2400">
                <a:latin typeface="+mj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FE3EA21-A0E2-939A-405D-A878F007162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7097" y="2886529"/>
            <a:ext cx="2706624" cy="614992"/>
          </a:xfrm>
        </p:spPr>
        <p:txBody>
          <a:bodyPr tIns="0" bIns="0" anchor="b" anchorCtr="0">
            <a:norm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2400">
                <a:latin typeface="+mj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200">
                <a:latin typeface="+mn-lt"/>
              </a:defRPr>
            </a:lvl2pPr>
            <a:lvl3pPr>
              <a:defRPr sz="1200">
                <a:latin typeface="+mn-lt"/>
              </a:defRPr>
            </a:lvl3pPr>
            <a:lvl4pPr>
              <a:defRPr sz="1200">
                <a:latin typeface="+mn-lt"/>
              </a:defRPr>
            </a:lvl4pPr>
            <a:lvl5pPr>
              <a:defRPr sz="12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 header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8" y="1095376"/>
            <a:ext cx="2706687" cy="166499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327646" y="1095376"/>
            <a:ext cx="2706687" cy="166499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152372" y="1095376"/>
            <a:ext cx="2706687" cy="166499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C3F196B3-D493-D66E-E2AA-94667928DB9E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8977097" y="1095376"/>
            <a:ext cx="2706687" cy="166499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0F65C6C3-35C2-04FD-0C93-2BC4876C249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2920" y="3590382"/>
            <a:ext cx="2706624" cy="2172242"/>
          </a:xfrm>
        </p:spPr>
        <p:txBody>
          <a:bodyPr>
            <a:normAutofit/>
          </a:bodyPr>
          <a:lstStyle>
            <a:lvl1pPr>
              <a:defRPr sz="14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5B79E66-C279-FFF4-D744-183B81C4D78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27646" y="3590382"/>
            <a:ext cx="2706624" cy="2172242"/>
          </a:xfrm>
        </p:spPr>
        <p:txBody>
          <a:bodyPr>
            <a:normAutofit/>
          </a:bodyPr>
          <a:lstStyle>
            <a:lvl1pPr>
              <a:defRPr sz="14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FF4F81E6-F7E1-49B4-2157-3D316FD58F2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52372" y="3590382"/>
            <a:ext cx="2706624" cy="2172242"/>
          </a:xfrm>
        </p:spPr>
        <p:txBody>
          <a:bodyPr>
            <a:normAutofit/>
          </a:bodyPr>
          <a:lstStyle>
            <a:lvl1pPr>
              <a:defRPr sz="14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D80A181-05BC-E53D-6FDC-51A8835D176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977097" y="3590382"/>
            <a:ext cx="2706624" cy="2172242"/>
          </a:xfrm>
        </p:spPr>
        <p:txBody>
          <a:bodyPr>
            <a:normAutofit/>
          </a:bodyPr>
          <a:lstStyle>
            <a:lvl1pPr>
              <a:defRPr sz="1400">
                <a:latin typeface="+mn-lt"/>
              </a:defRPr>
            </a:lvl1pPr>
            <a:lvl2pPr marL="182562" indent="-171450">
              <a:buFont typeface="Arial" panose="020B0604020202020204" pitchFamily="34" charset="0"/>
              <a:buChar char="•"/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1223D61-E373-9F2A-BC52-217E619A6C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576E24-EEB4-CF95-10B3-EF8050C61531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89D4CD7-7392-6835-9AA0-60B4BB979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5AA381E7-72E5-4E6F-B7F4-5FF438DF4E8D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5D22BFCB-921B-F487-408A-BD49D87595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30978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+ Lab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4240912"/>
            <a:ext cx="5394960" cy="1521710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4240912"/>
            <a:ext cx="5394960" cy="1521710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8" y="1095376"/>
            <a:ext cx="5394960" cy="308152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291072" y="1095376"/>
            <a:ext cx="5394960" cy="308152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E11E4F5-027D-278D-6310-93AD102D6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D8BAB4-8A19-C13A-A10A-01B6DFEDF5A2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DBD3416-CD33-A6DF-F7E5-DAC7645AC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B1AE2B56-04E4-4C07-9BFF-FA3D41D8426D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215F57D2-87E7-EDE7-7E64-9B2A40492F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93312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+ Lab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4240785"/>
            <a:ext cx="3474720" cy="1521831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57116" y="4240785"/>
            <a:ext cx="3474720" cy="1521831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211312" y="4240785"/>
            <a:ext cx="3474720" cy="1521831"/>
          </a:xfrm>
        </p:spPr>
        <p:txBody>
          <a:bodyPr vert="horz" lIns="0" tIns="45720" rIns="0" bIns="45720" rtlCol="0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7" y="1095376"/>
            <a:ext cx="3474720" cy="3081401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357275" y="1095376"/>
            <a:ext cx="3474720" cy="3081401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211312" y="1095376"/>
            <a:ext cx="3474720" cy="3081401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3167B80-C632-8227-6CB4-0AD80311E5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49AD91-A3D5-A8DA-B8E7-1B25046FDC01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7E1B97D-3F15-65D5-A6E7-348845377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31A0221D-9A4C-446F-B1FF-DA93F98B5E4A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7FAF3D-EA1B-DD02-F5F9-5A55D40026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20670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+ Lab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4240808"/>
            <a:ext cx="2706687" cy="1521816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27646" y="4240808"/>
            <a:ext cx="2706687" cy="1521816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52372" y="4240808"/>
            <a:ext cx="2706687" cy="1521816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FE3EA21-A0E2-939A-405D-A878F007162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7097" y="4240808"/>
            <a:ext cx="2706687" cy="1521816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8" y="1095376"/>
            <a:ext cx="2706687" cy="307822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327646" y="1095376"/>
            <a:ext cx="2706687" cy="307822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152372" y="1095376"/>
            <a:ext cx="2706687" cy="307822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C3F196B3-D493-D66E-E2AA-94667928DB9E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8977097" y="1095376"/>
            <a:ext cx="2706687" cy="307822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172327F-094D-E02C-F94F-410825297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08C65AB-FEE4-3246-9CB3-E83C987CAE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6EC7E3DF-81EA-4969-96F5-ABB98242B395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97A28E3-B9DD-DFDA-5086-94C321DF4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E96F07-0256-09A6-91A4-3D3CCCA97272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556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+ Label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2920" y="4652335"/>
            <a:ext cx="2706687" cy="1129994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27646" y="4652335"/>
            <a:ext cx="2706687" cy="1129994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52372" y="4652335"/>
            <a:ext cx="2706687" cy="1129994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FE3EA21-A0E2-939A-405D-A878F007162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7097" y="4652335"/>
            <a:ext cx="2706687" cy="1129994"/>
          </a:xfrm>
        </p:spPr>
        <p:txBody>
          <a:bodyPr/>
          <a:lstStyle>
            <a:lvl1pPr>
              <a:defRPr>
                <a:latin typeface="+mj-lt"/>
              </a:defRPr>
            </a:lvl1pPr>
            <a:lvl2pPr marL="11112" indent="0">
              <a:buNone/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3238" y="485320"/>
            <a:ext cx="2706687" cy="409595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327646" y="485320"/>
            <a:ext cx="2706687" cy="409595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152372" y="485320"/>
            <a:ext cx="2706687" cy="409595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C3F196B3-D493-D66E-E2AA-94667928DB9E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8977097" y="485320"/>
            <a:ext cx="2706687" cy="4095958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BC1CEAA-B9FC-40E1-CA56-FA12E26BF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89265A9-98C2-7579-DC4B-87406E8060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16413416-B6BB-47A8-9E06-F213AEC6B585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D6FB64C-D6E0-B601-B5E8-60B617AE83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53272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Panels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0" y="0"/>
            <a:ext cx="4069080" cy="616930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061460" y="0"/>
            <a:ext cx="4069080" cy="616930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122920" y="0"/>
            <a:ext cx="4069080" cy="616930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3EBF787-8C84-19CF-FB46-20A19D264A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E4FFEDE-B2E1-EB05-CC84-1706CCA4A2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778A4A35-FD3F-479D-A5B7-B01326282330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DD7E819-1945-5C42-95F6-BA180CF144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02512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Panels (full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0" y="0"/>
            <a:ext cx="406908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061460" y="0"/>
            <a:ext cx="406908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122920" y="0"/>
            <a:ext cx="406908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1155C4-4A24-01D3-F1A3-27E65586C1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2497" y="6397131"/>
            <a:ext cx="1188720" cy="237744"/>
          </a:xfrm>
        </p:spPr>
        <p:txBody>
          <a:bodyPr/>
          <a:lstStyle/>
          <a:p>
            <a:fld id="{D74CD8CF-2163-4088-8C18-3AD5E0D451AA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071390-650B-AA54-8792-F71EF4BB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23292" y="6397131"/>
            <a:ext cx="2691539" cy="237744"/>
          </a:xfrm>
        </p:spPr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1B8983-5F57-F899-B989-482527FDF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82564" y="6459944"/>
            <a:ext cx="310368" cy="253916"/>
          </a:xfrm>
        </p:spPr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048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7E24D5-F7B9-BB89-E8E9-91396ACD3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3A0A-015B-49F8-BDB7-018D78751FAB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37DEAF-6ED5-FCB5-3C6C-B65156E90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DEE5A-58E6-6DBD-C1A9-A083122F5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746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ure 3">
            <a:extLst>
              <a:ext uri="{FF2B5EF4-FFF2-40B4-BE49-F238E27FC236}">
                <a16:creationId xmlns:a16="http://schemas.microsoft.com/office/drawing/2014/main" id="{3FCE10F2-9CA9-CE0E-9A0D-14816B3787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914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2C9DC8F-98CA-40B7-A142-644DC815B644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54FF0837-A2A4-E22A-816C-3A1F33555C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BA747A04-1855-A1AA-48E8-4BA9F2089F65}"/>
              </a:ext>
            </a:extLst>
          </p:cNvPr>
          <p:cNvSpPr>
            <a:spLocks/>
          </p:cNvSpPr>
          <p:nvPr userDrawn="1"/>
        </p:nvSpPr>
        <p:spPr bwMode="auto">
          <a:xfrm>
            <a:off x="512016" y="6351845"/>
            <a:ext cx="1029151" cy="326511"/>
          </a:xfrm>
          <a:custGeom>
            <a:avLst/>
            <a:gdLst>
              <a:gd name="connsiteX0" fmla="*/ 705300 w 1029151"/>
              <a:gd name="connsiteY0" fmla="*/ 13381 h 326511"/>
              <a:gd name="connsiteX1" fmla="*/ 1029151 w 1029151"/>
              <a:gd name="connsiteY1" fmla="*/ 13381 h 326511"/>
              <a:gd name="connsiteX2" fmla="*/ 1029151 w 1029151"/>
              <a:gd name="connsiteY2" fmla="*/ 114801 h 326511"/>
              <a:gd name="connsiteX3" fmla="*/ 921561 w 1029151"/>
              <a:gd name="connsiteY3" fmla="*/ 114801 h 326511"/>
              <a:gd name="connsiteX4" fmla="*/ 921561 w 1029151"/>
              <a:gd name="connsiteY4" fmla="*/ 326511 h 326511"/>
              <a:gd name="connsiteX5" fmla="*/ 812891 w 1029151"/>
              <a:gd name="connsiteY5" fmla="*/ 326511 h 326511"/>
              <a:gd name="connsiteX6" fmla="*/ 812891 w 1029151"/>
              <a:gd name="connsiteY6" fmla="*/ 114801 h 326511"/>
              <a:gd name="connsiteX7" fmla="*/ 705300 w 1029151"/>
              <a:gd name="connsiteY7" fmla="*/ 114801 h 326511"/>
              <a:gd name="connsiteX8" fmla="*/ 582496 w 1029151"/>
              <a:gd name="connsiteY8" fmla="*/ 13381 h 326511"/>
              <a:gd name="connsiteX9" fmla="*/ 691167 w 1029151"/>
              <a:gd name="connsiteY9" fmla="*/ 13381 h 326511"/>
              <a:gd name="connsiteX10" fmla="*/ 691167 w 1029151"/>
              <a:gd name="connsiteY10" fmla="*/ 326088 h 326511"/>
              <a:gd name="connsiteX11" fmla="*/ 582496 w 1029151"/>
              <a:gd name="connsiteY11" fmla="*/ 326088 h 326511"/>
              <a:gd name="connsiteX12" fmla="*/ 0 w 1029151"/>
              <a:gd name="connsiteY12" fmla="*/ 13381 h 326511"/>
              <a:gd name="connsiteX13" fmla="*/ 322767 w 1029151"/>
              <a:gd name="connsiteY13" fmla="*/ 13381 h 326511"/>
              <a:gd name="connsiteX14" fmla="*/ 322767 w 1029151"/>
              <a:gd name="connsiteY14" fmla="*/ 114801 h 326511"/>
              <a:gd name="connsiteX15" fmla="*/ 215178 w 1029151"/>
              <a:gd name="connsiteY15" fmla="*/ 114801 h 326511"/>
              <a:gd name="connsiteX16" fmla="*/ 215178 w 1029151"/>
              <a:gd name="connsiteY16" fmla="*/ 326511 h 326511"/>
              <a:gd name="connsiteX17" fmla="*/ 107589 w 1029151"/>
              <a:gd name="connsiteY17" fmla="*/ 326511 h 326511"/>
              <a:gd name="connsiteX18" fmla="*/ 107589 w 1029151"/>
              <a:gd name="connsiteY18" fmla="*/ 114801 h 326511"/>
              <a:gd name="connsiteX19" fmla="*/ 0 w 1029151"/>
              <a:gd name="connsiteY19" fmla="*/ 114801 h 326511"/>
              <a:gd name="connsiteX20" fmla="*/ 396252 w 1029151"/>
              <a:gd name="connsiteY20" fmla="*/ 0 h 326511"/>
              <a:gd name="connsiteX21" fmla="*/ 401431 w 1029151"/>
              <a:gd name="connsiteY21" fmla="*/ 0 h 326511"/>
              <a:gd name="connsiteX22" fmla="*/ 568374 w 1029151"/>
              <a:gd name="connsiteY22" fmla="*/ 326097 h 326511"/>
              <a:gd name="connsiteX23" fmla="*/ 455337 w 1029151"/>
              <a:gd name="connsiteY23" fmla="*/ 326097 h 326511"/>
              <a:gd name="connsiteX24" fmla="*/ 398834 w 1029151"/>
              <a:gd name="connsiteY24" fmla="*/ 215345 h 326511"/>
              <a:gd name="connsiteX25" fmla="*/ 342331 w 1029151"/>
              <a:gd name="connsiteY25" fmla="*/ 326097 h 326511"/>
              <a:gd name="connsiteX26" fmla="*/ 230389 w 1029151"/>
              <a:gd name="connsiteY26" fmla="*/ 326097 h 32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29151" h="326511">
                <a:moveTo>
                  <a:pt x="705300" y="13381"/>
                </a:moveTo>
                <a:lnTo>
                  <a:pt x="1029151" y="13381"/>
                </a:lnTo>
                <a:lnTo>
                  <a:pt x="1029151" y="114801"/>
                </a:lnTo>
                <a:lnTo>
                  <a:pt x="921561" y="114801"/>
                </a:lnTo>
                <a:lnTo>
                  <a:pt x="921561" y="326511"/>
                </a:lnTo>
                <a:lnTo>
                  <a:pt x="812891" y="326511"/>
                </a:lnTo>
                <a:lnTo>
                  <a:pt x="812891" y="114801"/>
                </a:lnTo>
                <a:lnTo>
                  <a:pt x="705300" y="114801"/>
                </a:lnTo>
                <a:close/>
                <a:moveTo>
                  <a:pt x="582496" y="13381"/>
                </a:moveTo>
                <a:lnTo>
                  <a:pt x="691167" y="13381"/>
                </a:lnTo>
                <a:lnTo>
                  <a:pt x="691167" y="326088"/>
                </a:lnTo>
                <a:lnTo>
                  <a:pt x="582496" y="326088"/>
                </a:lnTo>
                <a:close/>
                <a:moveTo>
                  <a:pt x="0" y="13381"/>
                </a:moveTo>
                <a:lnTo>
                  <a:pt x="322767" y="13381"/>
                </a:lnTo>
                <a:lnTo>
                  <a:pt x="322767" y="114801"/>
                </a:lnTo>
                <a:lnTo>
                  <a:pt x="215178" y="114801"/>
                </a:lnTo>
                <a:lnTo>
                  <a:pt x="215178" y="326511"/>
                </a:lnTo>
                <a:lnTo>
                  <a:pt x="107589" y="326511"/>
                </a:lnTo>
                <a:lnTo>
                  <a:pt x="107589" y="114801"/>
                </a:lnTo>
                <a:lnTo>
                  <a:pt x="0" y="114801"/>
                </a:lnTo>
                <a:close/>
                <a:moveTo>
                  <a:pt x="396252" y="0"/>
                </a:moveTo>
                <a:lnTo>
                  <a:pt x="401431" y="0"/>
                </a:lnTo>
                <a:lnTo>
                  <a:pt x="568374" y="326097"/>
                </a:lnTo>
                <a:lnTo>
                  <a:pt x="455337" y="326097"/>
                </a:lnTo>
                <a:lnTo>
                  <a:pt x="398834" y="215345"/>
                </a:lnTo>
                <a:lnTo>
                  <a:pt x="342331" y="326097"/>
                </a:lnTo>
                <a:lnTo>
                  <a:pt x="230389" y="3260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noAutofit/>
          </a:bodyPr>
          <a:lstStyle/>
          <a:p>
            <a:endParaRPr lang="en-US" altLang="en-US" b="0" i="0" dirty="0">
              <a:latin typeface="TAIT Replica TT Light" panose="020B0404010101010104" pitchFamily="34" charset="77"/>
              <a:cs typeface="TAIT Replica TT Light" panose="020B0404010101010104" pitchFamily="34" charset="77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874501-B376-A310-096C-BF90988AB090}"/>
              </a:ext>
            </a:extLst>
          </p:cNvPr>
          <p:cNvCxnSpPr>
            <a:cxnSpLocks/>
          </p:cNvCxnSpPr>
          <p:nvPr userDrawn="1"/>
        </p:nvCxnSpPr>
        <p:spPr>
          <a:xfrm>
            <a:off x="-7620" y="61722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639B56E-38FB-F803-94C3-036703E52A4B}"/>
              </a:ext>
            </a:extLst>
          </p:cNvPr>
          <p:cNvCxnSpPr>
            <a:cxnSpLocks/>
          </p:cNvCxnSpPr>
          <p:nvPr userDrawn="1"/>
        </p:nvCxnSpPr>
        <p:spPr>
          <a:xfrm>
            <a:off x="11781518" y="6400801"/>
            <a:ext cx="312460" cy="0"/>
          </a:xfrm>
          <a:prstGeom prst="line">
            <a:avLst/>
          </a:prstGeom>
          <a:ln w="25400">
            <a:solidFill>
              <a:srgbClr val="F047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007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anner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ED4F9D6-76E1-7319-A8E6-AB4AAB3F53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169306"/>
          </a:xfrm>
          <a:solidFill>
            <a:schemeClr val="accent3">
              <a:lumMod val="20000"/>
              <a:lumOff val="8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5A278C-E506-F959-0123-69B4458C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165860"/>
            <a:ext cx="11201400" cy="4526280"/>
          </a:xfrm>
        </p:spPr>
        <p:txBody>
          <a:bodyPr tIns="0" bIns="0" anchor="t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1B0E8-9BB6-0FE0-650B-3D2DA58D6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DD1C6C4-2A5E-423D-9703-651157915577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824EA-B7EA-EA51-571C-14A9BC5FD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74CB73B-79C8-31CB-D9B3-A7E5DB945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36476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ank Dark"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D32F287-DA0C-42D8-B1F2-85639A9E8B9D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A6EF23-345F-6D42-8C16-59E3F8DF97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38945F8-2532-A518-D8DD-CAC0311FF639}"/>
              </a:ext>
            </a:extLst>
          </p:cNvPr>
          <p:cNvSpPr txBox="1"/>
          <p:nvPr userDrawn="1"/>
        </p:nvSpPr>
        <p:spPr>
          <a:xfrm>
            <a:off x="0" y="-346058"/>
            <a:ext cx="120630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change background color right click | Format Background – choose a  dark TAIT theme color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1FD9993F-B6F8-8A61-A0DC-16813242FC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6FE858E2-80DB-97C6-7A5B-ED6BB0B48D91}"/>
              </a:ext>
            </a:extLst>
          </p:cNvPr>
          <p:cNvSpPr>
            <a:spLocks/>
          </p:cNvSpPr>
          <p:nvPr userDrawn="1"/>
        </p:nvSpPr>
        <p:spPr bwMode="auto">
          <a:xfrm>
            <a:off x="512016" y="6351845"/>
            <a:ext cx="1029151" cy="326511"/>
          </a:xfrm>
          <a:custGeom>
            <a:avLst/>
            <a:gdLst>
              <a:gd name="connsiteX0" fmla="*/ 705300 w 1029151"/>
              <a:gd name="connsiteY0" fmla="*/ 13381 h 326511"/>
              <a:gd name="connsiteX1" fmla="*/ 1029151 w 1029151"/>
              <a:gd name="connsiteY1" fmla="*/ 13381 h 326511"/>
              <a:gd name="connsiteX2" fmla="*/ 1029151 w 1029151"/>
              <a:gd name="connsiteY2" fmla="*/ 114801 h 326511"/>
              <a:gd name="connsiteX3" fmla="*/ 921561 w 1029151"/>
              <a:gd name="connsiteY3" fmla="*/ 114801 h 326511"/>
              <a:gd name="connsiteX4" fmla="*/ 921561 w 1029151"/>
              <a:gd name="connsiteY4" fmla="*/ 326511 h 326511"/>
              <a:gd name="connsiteX5" fmla="*/ 812891 w 1029151"/>
              <a:gd name="connsiteY5" fmla="*/ 326511 h 326511"/>
              <a:gd name="connsiteX6" fmla="*/ 812891 w 1029151"/>
              <a:gd name="connsiteY6" fmla="*/ 114801 h 326511"/>
              <a:gd name="connsiteX7" fmla="*/ 705300 w 1029151"/>
              <a:gd name="connsiteY7" fmla="*/ 114801 h 326511"/>
              <a:gd name="connsiteX8" fmla="*/ 582496 w 1029151"/>
              <a:gd name="connsiteY8" fmla="*/ 13381 h 326511"/>
              <a:gd name="connsiteX9" fmla="*/ 691167 w 1029151"/>
              <a:gd name="connsiteY9" fmla="*/ 13381 h 326511"/>
              <a:gd name="connsiteX10" fmla="*/ 691167 w 1029151"/>
              <a:gd name="connsiteY10" fmla="*/ 326088 h 326511"/>
              <a:gd name="connsiteX11" fmla="*/ 582496 w 1029151"/>
              <a:gd name="connsiteY11" fmla="*/ 326088 h 326511"/>
              <a:gd name="connsiteX12" fmla="*/ 0 w 1029151"/>
              <a:gd name="connsiteY12" fmla="*/ 13381 h 326511"/>
              <a:gd name="connsiteX13" fmla="*/ 322767 w 1029151"/>
              <a:gd name="connsiteY13" fmla="*/ 13381 h 326511"/>
              <a:gd name="connsiteX14" fmla="*/ 322767 w 1029151"/>
              <a:gd name="connsiteY14" fmla="*/ 114801 h 326511"/>
              <a:gd name="connsiteX15" fmla="*/ 215178 w 1029151"/>
              <a:gd name="connsiteY15" fmla="*/ 114801 h 326511"/>
              <a:gd name="connsiteX16" fmla="*/ 215178 w 1029151"/>
              <a:gd name="connsiteY16" fmla="*/ 326511 h 326511"/>
              <a:gd name="connsiteX17" fmla="*/ 107589 w 1029151"/>
              <a:gd name="connsiteY17" fmla="*/ 326511 h 326511"/>
              <a:gd name="connsiteX18" fmla="*/ 107589 w 1029151"/>
              <a:gd name="connsiteY18" fmla="*/ 114801 h 326511"/>
              <a:gd name="connsiteX19" fmla="*/ 0 w 1029151"/>
              <a:gd name="connsiteY19" fmla="*/ 114801 h 326511"/>
              <a:gd name="connsiteX20" fmla="*/ 396252 w 1029151"/>
              <a:gd name="connsiteY20" fmla="*/ 0 h 326511"/>
              <a:gd name="connsiteX21" fmla="*/ 401431 w 1029151"/>
              <a:gd name="connsiteY21" fmla="*/ 0 h 326511"/>
              <a:gd name="connsiteX22" fmla="*/ 568374 w 1029151"/>
              <a:gd name="connsiteY22" fmla="*/ 326097 h 326511"/>
              <a:gd name="connsiteX23" fmla="*/ 455337 w 1029151"/>
              <a:gd name="connsiteY23" fmla="*/ 326097 h 326511"/>
              <a:gd name="connsiteX24" fmla="*/ 398834 w 1029151"/>
              <a:gd name="connsiteY24" fmla="*/ 215345 h 326511"/>
              <a:gd name="connsiteX25" fmla="*/ 342331 w 1029151"/>
              <a:gd name="connsiteY25" fmla="*/ 326097 h 326511"/>
              <a:gd name="connsiteX26" fmla="*/ 230389 w 1029151"/>
              <a:gd name="connsiteY26" fmla="*/ 326097 h 32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29151" h="326511">
                <a:moveTo>
                  <a:pt x="705300" y="13381"/>
                </a:moveTo>
                <a:lnTo>
                  <a:pt x="1029151" y="13381"/>
                </a:lnTo>
                <a:lnTo>
                  <a:pt x="1029151" y="114801"/>
                </a:lnTo>
                <a:lnTo>
                  <a:pt x="921561" y="114801"/>
                </a:lnTo>
                <a:lnTo>
                  <a:pt x="921561" y="326511"/>
                </a:lnTo>
                <a:lnTo>
                  <a:pt x="812891" y="326511"/>
                </a:lnTo>
                <a:lnTo>
                  <a:pt x="812891" y="114801"/>
                </a:lnTo>
                <a:lnTo>
                  <a:pt x="705300" y="114801"/>
                </a:lnTo>
                <a:close/>
                <a:moveTo>
                  <a:pt x="582496" y="13381"/>
                </a:moveTo>
                <a:lnTo>
                  <a:pt x="691167" y="13381"/>
                </a:lnTo>
                <a:lnTo>
                  <a:pt x="691167" y="326088"/>
                </a:lnTo>
                <a:lnTo>
                  <a:pt x="582496" y="326088"/>
                </a:lnTo>
                <a:close/>
                <a:moveTo>
                  <a:pt x="0" y="13381"/>
                </a:moveTo>
                <a:lnTo>
                  <a:pt x="322767" y="13381"/>
                </a:lnTo>
                <a:lnTo>
                  <a:pt x="322767" y="114801"/>
                </a:lnTo>
                <a:lnTo>
                  <a:pt x="215178" y="114801"/>
                </a:lnTo>
                <a:lnTo>
                  <a:pt x="215178" y="326511"/>
                </a:lnTo>
                <a:lnTo>
                  <a:pt x="107589" y="326511"/>
                </a:lnTo>
                <a:lnTo>
                  <a:pt x="107589" y="114801"/>
                </a:lnTo>
                <a:lnTo>
                  <a:pt x="0" y="114801"/>
                </a:lnTo>
                <a:close/>
                <a:moveTo>
                  <a:pt x="396252" y="0"/>
                </a:moveTo>
                <a:lnTo>
                  <a:pt x="401431" y="0"/>
                </a:lnTo>
                <a:lnTo>
                  <a:pt x="568374" y="326097"/>
                </a:lnTo>
                <a:lnTo>
                  <a:pt x="455337" y="326097"/>
                </a:lnTo>
                <a:lnTo>
                  <a:pt x="398834" y="215345"/>
                </a:lnTo>
                <a:lnTo>
                  <a:pt x="342331" y="326097"/>
                </a:lnTo>
                <a:lnTo>
                  <a:pt x="230389" y="3260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noAutofit/>
          </a:bodyPr>
          <a:lstStyle/>
          <a:p>
            <a:endParaRPr lang="en-US" altLang="en-US" b="0" i="0" dirty="0">
              <a:latin typeface="TAIT Replica TT Light" panose="020B0404010101010104" pitchFamily="34" charset="77"/>
              <a:cs typeface="TAIT Replica TT Light" panose="020B0404010101010104" pitchFamily="34" charset="77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F27B614-6F8F-879C-12DD-8890D1755D2B}"/>
              </a:ext>
            </a:extLst>
          </p:cNvPr>
          <p:cNvCxnSpPr>
            <a:cxnSpLocks/>
          </p:cNvCxnSpPr>
          <p:nvPr userDrawn="1"/>
        </p:nvCxnSpPr>
        <p:spPr>
          <a:xfrm>
            <a:off x="-7620" y="61722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7B5AFF4-3596-9AB5-5CCC-BE80B030636F}"/>
              </a:ext>
            </a:extLst>
          </p:cNvPr>
          <p:cNvCxnSpPr>
            <a:cxnSpLocks/>
          </p:cNvCxnSpPr>
          <p:nvPr userDrawn="1"/>
        </p:nvCxnSpPr>
        <p:spPr>
          <a:xfrm>
            <a:off x="11781518" y="6400801"/>
            <a:ext cx="312460" cy="0"/>
          </a:xfrm>
          <a:prstGeom prst="line">
            <a:avLst/>
          </a:prstGeom>
          <a:ln w="25400">
            <a:solidFill>
              <a:srgbClr val="F047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96132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dersh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B4D7-AD09-0CC9-944E-2171AD68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222458-CBD6-9ACB-6670-A6C1DCD65BD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466548" y="1104534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479D5DF-E222-2B1F-CF80-9AE78712877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91274" y="1104534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8F8E81B-6838-3149-CF62-0027BD06678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116000" y="1104534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FE3EA21-A0E2-939A-405D-A878F007162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940725" y="1104534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662B8-6D2A-FD04-E411-822C06FCE57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503238" y="1104534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8E7A43D0-C683-4B0D-D1C6-9CD4F82C3887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3327646" y="1104534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42641B5F-FCFC-A1F1-B939-B61B6D23C67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152372" y="1104534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C3F196B3-D493-D66E-E2AA-94667928DB9E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8977097" y="1104534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lnSpc>
                <a:spcPct val="90000"/>
              </a:lnSpc>
              <a:spcAft>
                <a:spcPts val="3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59" name="object 29">
            <a:extLst>
              <a:ext uri="{FF2B5EF4-FFF2-40B4-BE49-F238E27FC236}">
                <a16:creationId xmlns:a16="http://schemas.microsoft.com/office/drawing/2014/main" id="{549CA456-5416-0C06-FE33-EDFD51D2704C}"/>
              </a:ext>
            </a:extLst>
          </p:cNvPr>
          <p:cNvSpPr/>
          <p:nvPr userDrawn="1"/>
        </p:nvSpPr>
        <p:spPr>
          <a:xfrm>
            <a:off x="1466548" y="11045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0" name="object 32">
            <a:extLst>
              <a:ext uri="{FF2B5EF4-FFF2-40B4-BE49-F238E27FC236}">
                <a16:creationId xmlns:a16="http://schemas.microsoft.com/office/drawing/2014/main" id="{E604D619-8D94-D950-FF8A-3654B43E252F}"/>
              </a:ext>
            </a:extLst>
          </p:cNvPr>
          <p:cNvSpPr/>
          <p:nvPr userDrawn="1"/>
        </p:nvSpPr>
        <p:spPr>
          <a:xfrm>
            <a:off x="1466548" y="20189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1" name="object 29">
            <a:extLst>
              <a:ext uri="{FF2B5EF4-FFF2-40B4-BE49-F238E27FC236}">
                <a16:creationId xmlns:a16="http://schemas.microsoft.com/office/drawing/2014/main" id="{F1F4F2A4-E589-6331-E126-6A5FBB428AB5}"/>
              </a:ext>
            </a:extLst>
          </p:cNvPr>
          <p:cNvSpPr/>
          <p:nvPr userDrawn="1"/>
        </p:nvSpPr>
        <p:spPr>
          <a:xfrm>
            <a:off x="4291274" y="11045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2" name="object 32">
            <a:extLst>
              <a:ext uri="{FF2B5EF4-FFF2-40B4-BE49-F238E27FC236}">
                <a16:creationId xmlns:a16="http://schemas.microsoft.com/office/drawing/2014/main" id="{9B146B7E-2FA1-8E9D-A52C-638857AF6041}"/>
              </a:ext>
            </a:extLst>
          </p:cNvPr>
          <p:cNvSpPr/>
          <p:nvPr userDrawn="1"/>
        </p:nvSpPr>
        <p:spPr>
          <a:xfrm>
            <a:off x="4291274" y="20189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3" name="object 29">
            <a:extLst>
              <a:ext uri="{FF2B5EF4-FFF2-40B4-BE49-F238E27FC236}">
                <a16:creationId xmlns:a16="http://schemas.microsoft.com/office/drawing/2014/main" id="{C8CA60D6-8C90-22E7-D05C-4843F4DFF25B}"/>
              </a:ext>
            </a:extLst>
          </p:cNvPr>
          <p:cNvSpPr/>
          <p:nvPr userDrawn="1"/>
        </p:nvSpPr>
        <p:spPr>
          <a:xfrm>
            <a:off x="7116000" y="11045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4" name="object 32">
            <a:extLst>
              <a:ext uri="{FF2B5EF4-FFF2-40B4-BE49-F238E27FC236}">
                <a16:creationId xmlns:a16="http://schemas.microsoft.com/office/drawing/2014/main" id="{AFB61F83-BB87-47F8-3EC8-1AD8B8480695}"/>
              </a:ext>
            </a:extLst>
          </p:cNvPr>
          <p:cNvSpPr/>
          <p:nvPr userDrawn="1"/>
        </p:nvSpPr>
        <p:spPr>
          <a:xfrm>
            <a:off x="7116000" y="20189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5" name="object 29">
            <a:extLst>
              <a:ext uri="{FF2B5EF4-FFF2-40B4-BE49-F238E27FC236}">
                <a16:creationId xmlns:a16="http://schemas.microsoft.com/office/drawing/2014/main" id="{7071CBD4-9430-F57D-4F51-5E1729C824DA}"/>
              </a:ext>
            </a:extLst>
          </p:cNvPr>
          <p:cNvSpPr/>
          <p:nvPr userDrawn="1"/>
        </p:nvSpPr>
        <p:spPr>
          <a:xfrm>
            <a:off x="9940725" y="11045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66" name="object 32">
            <a:extLst>
              <a:ext uri="{FF2B5EF4-FFF2-40B4-BE49-F238E27FC236}">
                <a16:creationId xmlns:a16="http://schemas.microsoft.com/office/drawing/2014/main" id="{506EA97C-277F-97AF-88B6-BB358996922A}"/>
              </a:ext>
            </a:extLst>
          </p:cNvPr>
          <p:cNvSpPr/>
          <p:nvPr userDrawn="1"/>
        </p:nvSpPr>
        <p:spPr>
          <a:xfrm>
            <a:off x="9940725" y="2018934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76" name="Text Placeholder 5">
            <a:extLst>
              <a:ext uri="{FF2B5EF4-FFF2-40B4-BE49-F238E27FC236}">
                <a16:creationId xmlns:a16="http://schemas.microsoft.com/office/drawing/2014/main" id="{8758C34C-D60F-0F9E-2D1C-4F29E37ED2E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466548" y="2218462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7" name="Text Placeholder 5">
            <a:extLst>
              <a:ext uri="{FF2B5EF4-FFF2-40B4-BE49-F238E27FC236}">
                <a16:creationId xmlns:a16="http://schemas.microsoft.com/office/drawing/2014/main" id="{EA55EBB5-FC95-C9A3-6E42-589142BC699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291274" y="2218462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8" name="Text Placeholder 5">
            <a:extLst>
              <a:ext uri="{FF2B5EF4-FFF2-40B4-BE49-F238E27FC236}">
                <a16:creationId xmlns:a16="http://schemas.microsoft.com/office/drawing/2014/main" id="{4293C03E-666B-6361-AB3C-3D25E643CD0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116000" y="2218462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9" name="Text Placeholder 5">
            <a:extLst>
              <a:ext uri="{FF2B5EF4-FFF2-40B4-BE49-F238E27FC236}">
                <a16:creationId xmlns:a16="http://schemas.microsoft.com/office/drawing/2014/main" id="{315569E3-D27F-66FE-B04A-4B79DC4348F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940725" y="2218462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0" name="Picture Placeholder 17">
            <a:extLst>
              <a:ext uri="{FF2B5EF4-FFF2-40B4-BE49-F238E27FC236}">
                <a16:creationId xmlns:a16="http://schemas.microsoft.com/office/drawing/2014/main" id="{8F6AB2A3-6CEB-39D1-FF54-8B6F364BC885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03238" y="2218462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81" name="Picture Placeholder 17">
            <a:extLst>
              <a:ext uri="{FF2B5EF4-FFF2-40B4-BE49-F238E27FC236}">
                <a16:creationId xmlns:a16="http://schemas.microsoft.com/office/drawing/2014/main" id="{4B19D43B-7F7B-968B-62B5-DCE30EB2096E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327646" y="2218462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82" name="Picture Placeholder 17">
            <a:extLst>
              <a:ext uri="{FF2B5EF4-FFF2-40B4-BE49-F238E27FC236}">
                <a16:creationId xmlns:a16="http://schemas.microsoft.com/office/drawing/2014/main" id="{9C71BB16-98CA-B12A-2497-14EA07BEFFEC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152372" y="2218462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83" name="Picture Placeholder 17">
            <a:extLst>
              <a:ext uri="{FF2B5EF4-FFF2-40B4-BE49-F238E27FC236}">
                <a16:creationId xmlns:a16="http://schemas.microsoft.com/office/drawing/2014/main" id="{C111B8BA-AD7E-94D9-3371-8F0D249D0D8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8977097" y="2218462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lnSpc>
                <a:spcPct val="90000"/>
              </a:lnSpc>
              <a:spcAft>
                <a:spcPts val="3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84" name="object 29">
            <a:extLst>
              <a:ext uri="{FF2B5EF4-FFF2-40B4-BE49-F238E27FC236}">
                <a16:creationId xmlns:a16="http://schemas.microsoft.com/office/drawing/2014/main" id="{CE0997F1-0D4E-CA94-AAF7-2AF474271B23}"/>
              </a:ext>
            </a:extLst>
          </p:cNvPr>
          <p:cNvSpPr/>
          <p:nvPr userDrawn="1"/>
        </p:nvSpPr>
        <p:spPr>
          <a:xfrm>
            <a:off x="1466548" y="2218462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85" name="object 32">
            <a:extLst>
              <a:ext uri="{FF2B5EF4-FFF2-40B4-BE49-F238E27FC236}">
                <a16:creationId xmlns:a16="http://schemas.microsoft.com/office/drawing/2014/main" id="{53B2876D-BDC7-71E5-1E16-F1F5C292FE44}"/>
              </a:ext>
            </a:extLst>
          </p:cNvPr>
          <p:cNvSpPr/>
          <p:nvPr userDrawn="1"/>
        </p:nvSpPr>
        <p:spPr>
          <a:xfrm>
            <a:off x="1466548" y="3120987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86" name="object 29">
            <a:extLst>
              <a:ext uri="{FF2B5EF4-FFF2-40B4-BE49-F238E27FC236}">
                <a16:creationId xmlns:a16="http://schemas.microsoft.com/office/drawing/2014/main" id="{2A4A4151-01CD-7A7F-6D8A-D5A5F9ADD6BD}"/>
              </a:ext>
            </a:extLst>
          </p:cNvPr>
          <p:cNvSpPr/>
          <p:nvPr userDrawn="1"/>
        </p:nvSpPr>
        <p:spPr>
          <a:xfrm>
            <a:off x="4291274" y="2218462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87" name="object 32">
            <a:extLst>
              <a:ext uri="{FF2B5EF4-FFF2-40B4-BE49-F238E27FC236}">
                <a16:creationId xmlns:a16="http://schemas.microsoft.com/office/drawing/2014/main" id="{ADCEA106-B360-676F-A56F-7E52F60DFB22}"/>
              </a:ext>
            </a:extLst>
          </p:cNvPr>
          <p:cNvSpPr/>
          <p:nvPr userDrawn="1"/>
        </p:nvSpPr>
        <p:spPr>
          <a:xfrm>
            <a:off x="4291274" y="3120987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88" name="object 29">
            <a:extLst>
              <a:ext uri="{FF2B5EF4-FFF2-40B4-BE49-F238E27FC236}">
                <a16:creationId xmlns:a16="http://schemas.microsoft.com/office/drawing/2014/main" id="{FBAB3591-0400-4E7A-9016-B06E21C37337}"/>
              </a:ext>
            </a:extLst>
          </p:cNvPr>
          <p:cNvSpPr/>
          <p:nvPr userDrawn="1"/>
        </p:nvSpPr>
        <p:spPr>
          <a:xfrm>
            <a:off x="7116000" y="2218462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89" name="object 32">
            <a:extLst>
              <a:ext uri="{FF2B5EF4-FFF2-40B4-BE49-F238E27FC236}">
                <a16:creationId xmlns:a16="http://schemas.microsoft.com/office/drawing/2014/main" id="{67C9300A-EC1D-64DC-34EE-5A99EF7CF351}"/>
              </a:ext>
            </a:extLst>
          </p:cNvPr>
          <p:cNvSpPr/>
          <p:nvPr userDrawn="1"/>
        </p:nvSpPr>
        <p:spPr>
          <a:xfrm>
            <a:off x="7116000" y="3120987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90" name="object 29">
            <a:extLst>
              <a:ext uri="{FF2B5EF4-FFF2-40B4-BE49-F238E27FC236}">
                <a16:creationId xmlns:a16="http://schemas.microsoft.com/office/drawing/2014/main" id="{20C2F43D-37E4-54EC-6681-34A4A85FD153}"/>
              </a:ext>
            </a:extLst>
          </p:cNvPr>
          <p:cNvSpPr/>
          <p:nvPr userDrawn="1"/>
        </p:nvSpPr>
        <p:spPr>
          <a:xfrm>
            <a:off x="9940725" y="2218462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91" name="object 32">
            <a:extLst>
              <a:ext uri="{FF2B5EF4-FFF2-40B4-BE49-F238E27FC236}">
                <a16:creationId xmlns:a16="http://schemas.microsoft.com/office/drawing/2014/main" id="{2776C5BA-0156-DB13-2224-F03A091178B2}"/>
              </a:ext>
            </a:extLst>
          </p:cNvPr>
          <p:cNvSpPr/>
          <p:nvPr userDrawn="1"/>
        </p:nvSpPr>
        <p:spPr>
          <a:xfrm>
            <a:off x="9940725" y="3120987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08" name="Text Placeholder 5">
            <a:extLst>
              <a:ext uri="{FF2B5EF4-FFF2-40B4-BE49-F238E27FC236}">
                <a16:creationId xmlns:a16="http://schemas.microsoft.com/office/drawing/2014/main" id="{75F66F8F-B3D0-36DE-1C66-31BE19F66C4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66548" y="3337095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9" name="Text Placeholder 5">
            <a:extLst>
              <a:ext uri="{FF2B5EF4-FFF2-40B4-BE49-F238E27FC236}">
                <a16:creationId xmlns:a16="http://schemas.microsoft.com/office/drawing/2014/main" id="{D4822CD5-D065-9350-D1D5-51E587EAF86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291274" y="3337095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0" name="Text Placeholder 5">
            <a:extLst>
              <a:ext uri="{FF2B5EF4-FFF2-40B4-BE49-F238E27FC236}">
                <a16:creationId xmlns:a16="http://schemas.microsoft.com/office/drawing/2014/main" id="{CDD9B0AA-108E-DAF9-E302-8343210E03E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116000" y="3337095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1" name="Text Placeholder 5">
            <a:extLst>
              <a:ext uri="{FF2B5EF4-FFF2-40B4-BE49-F238E27FC236}">
                <a16:creationId xmlns:a16="http://schemas.microsoft.com/office/drawing/2014/main" id="{0FCC94A2-5518-A03A-AEAF-D4D2CD11945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40725" y="3337095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2" name="Picture Placeholder 17">
            <a:extLst>
              <a:ext uri="{FF2B5EF4-FFF2-40B4-BE49-F238E27FC236}">
                <a16:creationId xmlns:a16="http://schemas.microsoft.com/office/drawing/2014/main" id="{12413123-CA23-0402-ED4D-376C2050992A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503238" y="3337095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13" name="Picture Placeholder 17">
            <a:extLst>
              <a:ext uri="{FF2B5EF4-FFF2-40B4-BE49-F238E27FC236}">
                <a16:creationId xmlns:a16="http://schemas.microsoft.com/office/drawing/2014/main" id="{F1A056E2-5BBF-AA9D-B963-86DFC7FDB43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3327646" y="3337095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14" name="Picture Placeholder 17">
            <a:extLst>
              <a:ext uri="{FF2B5EF4-FFF2-40B4-BE49-F238E27FC236}">
                <a16:creationId xmlns:a16="http://schemas.microsoft.com/office/drawing/2014/main" id="{22780699-BAEF-60F0-A375-A9C212EFF616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6152372" y="3337095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15" name="Picture Placeholder 17">
            <a:extLst>
              <a:ext uri="{FF2B5EF4-FFF2-40B4-BE49-F238E27FC236}">
                <a16:creationId xmlns:a16="http://schemas.microsoft.com/office/drawing/2014/main" id="{C1C7029F-8957-B8B4-CC4A-F392A7A65CDA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8977097" y="3337095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lnSpc>
                <a:spcPct val="90000"/>
              </a:lnSpc>
              <a:spcAft>
                <a:spcPts val="3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16" name="object 29">
            <a:extLst>
              <a:ext uri="{FF2B5EF4-FFF2-40B4-BE49-F238E27FC236}">
                <a16:creationId xmlns:a16="http://schemas.microsoft.com/office/drawing/2014/main" id="{930C281F-EC18-F811-FF1D-7B913E955452}"/>
              </a:ext>
            </a:extLst>
          </p:cNvPr>
          <p:cNvSpPr/>
          <p:nvPr userDrawn="1"/>
        </p:nvSpPr>
        <p:spPr>
          <a:xfrm>
            <a:off x="1466548" y="3337095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17" name="object 32">
            <a:extLst>
              <a:ext uri="{FF2B5EF4-FFF2-40B4-BE49-F238E27FC236}">
                <a16:creationId xmlns:a16="http://schemas.microsoft.com/office/drawing/2014/main" id="{11DD7E0B-0A55-AD92-C221-52FF17BB32F5}"/>
              </a:ext>
            </a:extLst>
          </p:cNvPr>
          <p:cNvSpPr/>
          <p:nvPr userDrawn="1"/>
        </p:nvSpPr>
        <p:spPr>
          <a:xfrm>
            <a:off x="1466548" y="4263370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18" name="object 29">
            <a:extLst>
              <a:ext uri="{FF2B5EF4-FFF2-40B4-BE49-F238E27FC236}">
                <a16:creationId xmlns:a16="http://schemas.microsoft.com/office/drawing/2014/main" id="{5ED6FA60-1B88-77E1-E5E2-B924581D3309}"/>
              </a:ext>
            </a:extLst>
          </p:cNvPr>
          <p:cNvSpPr/>
          <p:nvPr userDrawn="1"/>
        </p:nvSpPr>
        <p:spPr>
          <a:xfrm>
            <a:off x="4291274" y="3337095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19" name="object 32">
            <a:extLst>
              <a:ext uri="{FF2B5EF4-FFF2-40B4-BE49-F238E27FC236}">
                <a16:creationId xmlns:a16="http://schemas.microsoft.com/office/drawing/2014/main" id="{65EDD4D3-B4C0-B089-D55A-E4C789CDEFEA}"/>
              </a:ext>
            </a:extLst>
          </p:cNvPr>
          <p:cNvSpPr/>
          <p:nvPr userDrawn="1"/>
        </p:nvSpPr>
        <p:spPr>
          <a:xfrm>
            <a:off x="4291274" y="4263370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20" name="object 29">
            <a:extLst>
              <a:ext uri="{FF2B5EF4-FFF2-40B4-BE49-F238E27FC236}">
                <a16:creationId xmlns:a16="http://schemas.microsoft.com/office/drawing/2014/main" id="{DE22FE49-D1CA-4A90-34CD-3DD960860C37}"/>
              </a:ext>
            </a:extLst>
          </p:cNvPr>
          <p:cNvSpPr/>
          <p:nvPr userDrawn="1"/>
        </p:nvSpPr>
        <p:spPr>
          <a:xfrm>
            <a:off x="7116000" y="3337095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21" name="object 32">
            <a:extLst>
              <a:ext uri="{FF2B5EF4-FFF2-40B4-BE49-F238E27FC236}">
                <a16:creationId xmlns:a16="http://schemas.microsoft.com/office/drawing/2014/main" id="{08639621-A88F-436F-63D0-6DB8175FA510}"/>
              </a:ext>
            </a:extLst>
          </p:cNvPr>
          <p:cNvSpPr/>
          <p:nvPr userDrawn="1"/>
        </p:nvSpPr>
        <p:spPr>
          <a:xfrm>
            <a:off x="7116000" y="4263370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22" name="object 29">
            <a:extLst>
              <a:ext uri="{FF2B5EF4-FFF2-40B4-BE49-F238E27FC236}">
                <a16:creationId xmlns:a16="http://schemas.microsoft.com/office/drawing/2014/main" id="{350F656A-393E-798D-016A-35B278BA32D9}"/>
              </a:ext>
            </a:extLst>
          </p:cNvPr>
          <p:cNvSpPr/>
          <p:nvPr userDrawn="1"/>
        </p:nvSpPr>
        <p:spPr>
          <a:xfrm>
            <a:off x="9940725" y="3337095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23" name="object 32">
            <a:extLst>
              <a:ext uri="{FF2B5EF4-FFF2-40B4-BE49-F238E27FC236}">
                <a16:creationId xmlns:a16="http://schemas.microsoft.com/office/drawing/2014/main" id="{D18B7394-D16F-71D3-67F5-F0B8B143293B}"/>
              </a:ext>
            </a:extLst>
          </p:cNvPr>
          <p:cNvSpPr/>
          <p:nvPr userDrawn="1"/>
        </p:nvSpPr>
        <p:spPr>
          <a:xfrm>
            <a:off x="9940725" y="4263370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24" name="Text Placeholder 5">
            <a:extLst>
              <a:ext uri="{FF2B5EF4-FFF2-40B4-BE49-F238E27FC236}">
                <a16:creationId xmlns:a16="http://schemas.microsoft.com/office/drawing/2014/main" id="{41DC4BEA-B9F7-981F-B149-EC57BC691035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466548" y="4462898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5" name="Text Placeholder 5">
            <a:extLst>
              <a:ext uri="{FF2B5EF4-FFF2-40B4-BE49-F238E27FC236}">
                <a16:creationId xmlns:a16="http://schemas.microsoft.com/office/drawing/2014/main" id="{AA7E9874-D3B9-E703-230D-407FE72455CB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291274" y="4462898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6" name="Text Placeholder 5">
            <a:extLst>
              <a:ext uri="{FF2B5EF4-FFF2-40B4-BE49-F238E27FC236}">
                <a16:creationId xmlns:a16="http://schemas.microsoft.com/office/drawing/2014/main" id="{200A9EF7-A605-B524-801E-E3E1AAA7C34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116000" y="4462898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7" name="Text Placeholder 5">
            <a:extLst>
              <a:ext uri="{FF2B5EF4-FFF2-40B4-BE49-F238E27FC236}">
                <a16:creationId xmlns:a16="http://schemas.microsoft.com/office/drawing/2014/main" id="{C6517741-3623-1F72-A0BA-637557E3840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940725" y="4462898"/>
            <a:ext cx="1737360" cy="914400"/>
          </a:xfrm>
        </p:spPr>
        <p:txBody>
          <a:bodyPr lIns="45720" tIns="91440" bIns="0">
            <a:normAutofit/>
          </a:bodyPr>
          <a:lstStyle>
            <a:lvl1pPr>
              <a:lnSpc>
                <a:spcPct val="90000"/>
              </a:lnSpc>
              <a:spcAft>
                <a:spcPts val="300"/>
              </a:spcAft>
              <a:defRPr sz="1300">
                <a:latin typeface="+mj-lt"/>
              </a:defRPr>
            </a:lvl1pPr>
            <a:lvl2pPr marL="11112" indent="0">
              <a:lnSpc>
                <a:spcPct val="90000"/>
              </a:lnSpc>
              <a:spcAft>
                <a:spcPts val="0"/>
              </a:spcAft>
              <a:buNone/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Sub header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8" name="Picture Placeholder 17">
            <a:extLst>
              <a:ext uri="{FF2B5EF4-FFF2-40B4-BE49-F238E27FC236}">
                <a16:creationId xmlns:a16="http://schemas.microsoft.com/office/drawing/2014/main" id="{95CDBD7A-5990-B458-B16F-65BC3EB93C1E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503238" y="4462898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29" name="Picture Placeholder 17">
            <a:extLst>
              <a:ext uri="{FF2B5EF4-FFF2-40B4-BE49-F238E27FC236}">
                <a16:creationId xmlns:a16="http://schemas.microsoft.com/office/drawing/2014/main" id="{2530449B-09B4-0023-695E-9A5CFC931C04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3327646" y="4462898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30" name="Picture Placeholder 17">
            <a:extLst>
              <a:ext uri="{FF2B5EF4-FFF2-40B4-BE49-F238E27FC236}">
                <a16:creationId xmlns:a16="http://schemas.microsoft.com/office/drawing/2014/main" id="{BE3C824D-FA70-56BB-5C13-EB2E49DAF968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6152372" y="4462898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31" name="Picture Placeholder 17">
            <a:extLst>
              <a:ext uri="{FF2B5EF4-FFF2-40B4-BE49-F238E27FC236}">
                <a16:creationId xmlns:a16="http://schemas.microsoft.com/office/drawing/2014/main" id="{B8A02007-8EF8-6863-B08B-E237A9594513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8977097" y="4462898"/>
            <a:ext cx="914400" cy="914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lnSpc>
                <a:spcPct val="90000"/>
              </a:lnSpc>
              <a:spcAft>
                <a:spcPts val="300"/>
              </a:spcAft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pic</a:t>
            </a:r>
          </a:p>
        </p:txBody>
      </p:sp>
      <p:sp>
        <p:nvSpPr>
          <p:cNvPr id="132" name="object 29">
            <a:extLst>
              <a:ext uri="{FF2B5EF4-FFF2-40B4-BE49-F238E27FC236}">
                <a16:creationId xmlns:a16="http://schemas.microsoft.com/office/drawing/2014/main" id="{590DD62E-62D8-11F9-8CC5-E6ADE35FA9EE}"/>
              </a:ext>
            </a:extLst>
          </p:cNvPr>
          <p:cNvSpPr/>
          <p:nvPr userDrawn="1"/>
        </p:nvSpPr>
        <p:spPr>
          <a:xfrm>
            <a:off x="1466548" y="4451023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3" name="object 32">
            <a:extLst>
              <a:ext uri="{FF2B5EF4-FFF2-40B4-BE49-F238E27FC236}">
                <a16:creationId xmlns:a16="http://schemas.microsoft.com/office/drawing/2014/main" id="{EFF4E5B3-8976-1DBD-E219-E3A9CB755DDC}"/>
              </a:ext>
            </a:extLst>
          </p:cNvPr>
          <p:cNvSpPr/>
          <p:nvPr userDrawn="1"/>
        </p:nvSpPr>
        <p:spPr>
          <a:xfrm>
            <a:off x="1466548" y="5377298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4" name="object 29">
            <a:extLst>
              <a:ext uri="{FF2B5EF4-FFF2-40B4-BE49-F238E27FC236}">
                <a16:creationId xmlns:a16="http://schemas.microsoft.com/office/drawing/2014/main" id="{86D06965-B94B-F3CF-61CB-F47700C150B4}"/>
              </a:ext>
            </a:extLst>
          </p:cNvPr>
          <p:cNvSpPr/>
          <p:nvPr userDrawn="1"/>
        </p:nvSpPr>
        <p:spPr>
          <a:xfrm>
            <a:off x="4291274" y="4451023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5" name="object 32">
            <a:extLst>
              <a:ext uri="{FF2B5EF4-FFF2-40B4-BE49-F238E27FC236}">
                <a16:creationId xmlns:a16="http://schemas.microsoft.com/office/drawing/2014/main" id="{E9EF08E5-FBDB-2C78-CAC3-E376B4CDDDCB}"/>
              </a:ext>
            </a:extLst>
          </p:cNvPr>
          <p:cNvSpPr/>
          <p:nvPr userDrawn="1"/>
        </p:nvSpPr>
        <p:spPr>
          <a:xfrm>
            <a:off x="4291274" y="5377298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6" name="object 29">
            <a:extLst>
              <a:ext uri="{FF2B5EF4-FFF2-40B4-BE49-F238E27FC236}">
                <a16:creationId xmlns:a16="http://schemas.microsoft.com/office/drawing/2014/main" id="{1D1CEE85-79E2-BDA3-3143-74BEFF5008DE}"/>
              </a:ext>
            </a:extLst>
          </p:cNvPr>
          <p:cNvSpPr/>
          <p:nvPr userDrawn="1"/>
        </p:nvSpPr>
        <p:spPr>
          <a:xfrm>
            <a:off x="7116000" y="4451023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7" name="object 32">
            <a:extLst>
              <a:ext uri="{FF2B5EF4-FFF2-40B4-BE49-F238E27FC236}">
                <a16:creationId xmlns:a16="http://schemas.microsoft.com/office/drawing/2014/main" id="{3AE95E00-E39D-C885-213C-875971AB6F41}"/>
              </a:ext>
            </a:extLst>
          </p:cNvPr>
          <p:cNvSpPr/>
          <p:nvPr userDrawn="1"/>
        </p:nvSpPr>
        <p:spPr>
          <a:xfrm>
            <a:off x="7116000" y="5377298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8" name="object 29">
            <a:extLst>
              <a:ext uri="{FF2B5EF4-FFF2-40B4-BE49-F238E27FC236}">
                <a16:creationId xmlns:a16="http://schemas.microsoft.com/office/drawing/2014/main" id="{BC296DE7-85A0-A91F-5B38-F30F9568D09D}"/>
              </a:ext>
            </a:extLst>
          </p:cNvPr>
          <p:cNvSpPr/>
          <p:nvPr userDrawn="1"/>
        </p:nvSpPr>
        <p:spPr>
          <a:xfrm>
            <a:off x="9940725" y="4451023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39" name="object 32">
            <a:extLst>
              <a:ext uri="{FF2B5EF4-FFF2-40B4-BE49-F238E27FC236}">
                <a16:creationId xmlns:a16="http://schemas.microsoft.com/office/drawing/2014/main" id="{1A38C735-E742-03A7-FDDC-28AC7C5F5DFF}"/>
              </a:ext>
            </a:extLst>
          </p:cNvPr>
          <p:cNvSpPr/>
          <p:nvPr userDrawn="1"/>
        </p:nvSpPr>
        <p:spPr>
          <a:xfrm>
            <a:off x="9940725" y="5377298"/>
            <a:ext cx="1737360" cy="0"/>
          </a:xfrm>
          <a:custGeom>
            <a:avLst/>
            <a:gdLst/>
            <a:ahLst/>
            <a:cxnLst/>
            <a:rect l="l" t="t" r="r" b="b"/>
            <a:pathLst>
              <a:path w="18439765">
                <a:moveTo>
                  <a:pt x="0" y="0"/>
                </a:moveTo>
                <a:lnTo>
                  <a:pt x="18439229" y="0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90000"/>
              </a:lnSpc>
              <a:spcAft>
                <a:spcPts val="300"/>
              </a:spcAft>
            </a:pPr>
            <a:endParaRPr sz="130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1396779-26DC-1E5E-272A-832893A311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38DDE1A-BEC5-1288-6C63-FDE73CB6090D}"/>
              </a:ext>
            </a:extLst>
          </p:cNvPr>
          <p:cNvCxnSpPr>
            <a:cxnSpLocks/>
          </p:cNvCxnSpPr>
          <p:nvPr userDrawn="1"/>
        </p:nvCxnSpPr>
        <p:spPr>
          <a:xfrm>
            <a:off x="-7620" y="6858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E206723-4694-92B2-9CB2-18F6C4DC78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96A58C50-2526-4C21-9968-32E72BE36CF9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607953B3-9342-B66A-8FD8-D863A56726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44214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Picture 3">
            <a:extLst>
              <a:ext uri="{FF2B5EF4-FFF2-40B4-BE49-F238E27FC236}">
                <a16:creationId xmlns:a16="http://schemas.microsoft.com/office/drawing/2014/main" id="{3272B045-8A77-917E-F2F6-992C6570F8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914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3" name="object 8">
            <a:extLst>
              <a:ext uri="{FF2B5EF4-FFF2-40B4-BE49-F238E27FC236}">
                <a16:creationId xmlns:a16="http://schemas.microsoft.com/office/drawing/2014/main" id="{7BC58337-5B73-4E4C-A6B9-845C99DECA64}"/>
              </a:ext>
            </a:extLst>
          </p:cNvPr>
          <p:cNvSpPr txBox="1"/>
          <p:nvPr userDrawn="1"/>
        </p:nvSpPr>
        <p:spPr>
          <a:xfrm>
            <a:off x="494341" y="5208835"/>
            <a:ext cx="3087059" cy="422954"/>
          </a:xfrm>
          <a:prstGeom prst="rect">
            <a:avLst/>
          </a:prstGeom>
        </p:spPr>
        <p:txBody>
          <a:bodyPr vert="horz" wrap="square" lIns="0" tIns="7701" rIns="0" bIns="0" rtlCol="0">
            <a:spAutoFit/>
          </a:bodyPr>
          <a:lstStyle/>
          <a:p>
            <a:pPr marL="7701">
              <a:spcBef>
                <a:spcPts val="61"/>
              </a:spcBef>
            </a:pPr>
            <a:r>
              <a:rPr sz="2698" b="0" i="0" spc="-42" dirty="0">
                <a:solidFill>
                  <a:srgbClr val="FFFFFF"/>
                </a:solidFill>
                <a:latin typeface="TAIT Replica TT" panose="020B0504010101010104" pitchFamily="34" charset="77"/>
                <a:cs typeface="TAIT Replica TT" panose="020B0504010101010104" pitchFamily="34" charset="77"/>
              </a:rPr>
              <a:t>taittowers.com</a:t>
            </a:r>
            <a:endParaRPr sz="2698" b="0" i="0" dirty="0">
              <a:latin typeface="TAIT Replica TT" panose="020B0504010101010104" pitchFamily="34" charset="77"/>
              <a:cs typeface="TAIT Replica TT" panose="020B0504010101010104" pitchFamily="34" charset="77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4679F2-9828-4EA8-9AD0-3EDA1E76C0F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58EF19-F277-4D94-A95E-E806D87785A8}" type="datetime4">
              <a:rPr lang="en-US" smtClean="0"/>
              <a:t>July 11, 2024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4197B3-C795-403C-B134-9E092D42339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13CC8-446C-433C-A147-32BD69CA677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FA36BC-CBC6-468F-90A7-58486FEA0C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53912" y="5058470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5E7A2569-E78A-6C29-F2C9-003BDCA431E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53912" y="5328100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8569E918-D33B-6464-5B5D-BB329D2CB1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53912" y="5597731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FC28B8B8-7A24-B440-5976-D9965FCF2A4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90897" y="5058470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ABE4A877-8645-3216-6364-52D155B8330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90897" y="5328100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10B182E0-9472-C234-8732-9C3EE51716E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90897" y="5597731"/>
            <a:ext cx="2697480" cy="228600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4E0D06E-DFA0-68F0-B488-101F5DD7B0B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70005" y="671577"/>
            <a:ext cx="10251990" cy="2009409"/>
          </a:xfrm>
        </p:spPr>
        <p:txBody>
          <a:bodyPr tIns="0" bIns="0" anchor="b"/>
          <a:lstStyle>
            <a:lvl1pPr algn="l">
              <a:lnSpc>
                <a:spcPct val="80000"/>
              </a:lnSpc>
              <a:defRPr sz="10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 </a:t>
            </a: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114AB347-4407-0D87-3FC4-B637EF804320}"/>
              </a:ext>
            </a:extLst>
          </p:cNvPr>
          <p:cNvSpPr>
            <a:spLocks/>
          </p:cNvSpPr>
          <p:nvPr userDrawn="1"/>
        </p:nvSpPr>
        <p:spPr bwMode="auto">
          <a:xfrm>
            <a:off x="512016" y="6351845"/>
            <a:ext cx="1029151" cy="326511"/>
          </a:xfrm>
          <a:custGeom>
            <a:avLst/>
            <a:gdLst>
              <a:gd name="connsiteX0" fmla="*/ 705300 w 1029151"/>
              <a:gd name="connsiteY0" fmla="*/ 13381 h 326511"/>
              <a:gd name="connsiteX1" fmla="*/ 1029151 w 1029151"/>
              <a:gd name="connsiteY1" fmla="*/ 13381 h 326511"/>
              <a:gd name="connsiteX2" fmla="*/ 1029151 w 1029151"/>
              <a:gd name="connsiteY2" fmla="*/ 114801 h 326511"/>
              <a:gd name="connsiteX3" fmla="*/ 921561 w 1029151"/>
              <a:gd name="connsiteY3" fmla="*/ 114801 h 326511"/>
              <a:gd name="connsiteX4" fmla="*/ 921561 w 1029151"/>
              <a:gd name="connsiteY4" fmla="*/ 326511 h 326511"/>
              <a:gd name="connsiteX5" fmla="*/ 812891 w 1029151"/>
              <a:gd name="connsiteY5" fmla="*/ 326511 h 326511"/>
              <a:gd name="connsiteX6" fmla="*/ 812891 w 1029151"/>
              <a:gd name="connsiteY6" fmla="*/ 114801 h 326511"/>
              <a:gd name="connsiteX7" fmla="*/ 705300 w 1029151"/>
              <a:gd name="connsiteY7" fmla="*/ 114801 h 326511"/>
              <a:gd name="connsiteX8" fmla="*/ 582496 w 1029151"/>
              <a:gd name="connsiteY8" fmla="*/ 13381 h 326511"/>
              <a:gd name="connsiteX9" fmla="*/ 691167 w 1029151"/>
              <a:gd name="connsiteY9" fmla="*/ 13381 h 326511"/>
              <a:gd name="connsiteX10" fmla="*/ 691167 w 1029151"/>
              <a:gd name="connsiteY10" fmla="*/ 326088 h 326511"/>
              <a:gd name="connsiteX11" fmla="*/ 582496 w 1029151"/>
              <a:gd name="connsiteY11" fmla="*/ 326088 h 326511"/>
              <a:gd name="connsiteX12" fmla="*/ 0 w 1029151"/>
              <a:gd name="connsiteY12" fmla="*/ 13381 h 326511"/>
              <a:gd name="connsiteX13" fmla="*/ 322767 w 1029151"/>
              <a:gd name="connsiteY13" fmla="*/ 13381 h 326511"/>
              <a:gd name="connsiteX14" fmla="*/ 322767 w 1029151"/>
              <a:gd name="connsiteY14" fmla="*/ 114801 h 326511"/>
              <a:gd name="connsiteX15" fmla="*/ 215178 w 1029151"/>
              <a:gd name="connsiteY15" fmla="*/ 114801 h 326511"/>
              <a:gd name="connsiteX16" fmla="*/ 215178 w 1029151"/>
              <a:gd name="connsiteY16" fmla="*/ 326511 h 326511"/>
              <a:gd name="connsiteX17" fmla="*/ 107589 w 1029151"/>
              <a:gd name="connsiteY17" fmla="*/ 326511 h 326511"/>
              <a:gd name="connsiteX18" fmla="*/ 107589 w 1029151"/>
              <a:gd name="connsiteY18" fmla="*/ 114801 h 326511"/>
              <a:gd name="connsiteX19" fmla="*/ 0 w 1029151"/>
              <a:gd name="connsiteY19" fmla="*/ 114801 h 326511"/>
              <a:gd name="connsiteX20" fmla="*/ 396252 w 1029151"/>
              <a:gd name="connsiteY20" fmla="*/ 0 h 326511"/>
              <a:gd name="connsiteX21" fmla="*/ 401431 w 1029151"/>
              <a:gd name="connsiteY21" fmla="*/ 0 h 326511"/>
              <a:gd name="connsiteX22" fmla="*/ 568374 w 1029151"/>
              <a:gd name="connsiteY22" fmla="*/ 326097 h 326511"/>
              <a:gd name="connsiteX23" fmla="*/ 455337 w 1029151"/>
              <a:gd name="connsiteY23" fmla="*/ 326097 h 326511"/>
              <a:gd name="connsiteX24" fmla="*/ 398834 w 1029151"/>
              <a:gd name="connsiteY24" fmla="*/ 215345 h 326511"/>
              <a:gd name="connsiteX25" fmla="*/ 342331 w 1029151"/>
              <a:gd name="connsiteY25" fmla="*/ 326097 h 326511"/>
              <a:gd name="connsiteX26" fmla="*/ 230389 w 1029151"/>
              <a:gd name="connsiteY26" fmla="*/ 326097 h 32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29151" h="326511">
                <a:moveTo>
                  <a:pt x="705300" y="13381"/>
                </a:moveTo>
                <a:lnTo>
                  <a:pt x="1029151" y="13381"/>
                </a:lnTo>
                <a:lnTo>
                  <a:pt x="1029151" y="114801"/>
                </a:lnTo>
                <a:lnTo>
                  <a:pt x="921561" y="114801"/>
                </a:lnTo>
                <a:lnTo>
                  <a:pt x="921561" y="326511"/>
                </a:lnTo>
                <a:lnTo>
                  <a:pt x="812891" y="326511"/>
                </a:lnTo>
                <a:lnTo>
                  <a:pt x="812891" y="114801"/>
                </a:lnTo>
                <a:lnTo>
                  <a:pt x="705300" y="114801"/>
                </a:lnTo>
                <a:close/>
                <a:moveTo>
                  <a:pt x="582496" y="13381"/>
                </a:moveTo>
                <a:lnTo>
                  <a:pt x="691167" y="13381"/>
                </a:lnTo>
                <a:lnTo>
                  <a:pt x="691167" y="326088"/>
                </a:lnTo>
                <a:lnTo>
                  <a:pt x="582496" y="326088"/>
                </a:lnTo>
                <a:close/>
                <a:moveTo>
                  <a:pt x="0" y="13381"/>
                </a:moveTo>
                <a:lnTo>
                  <a:pt x="322767" y="13381"/>
                </a:lnTo>
                <a:lnTo>
                  <a:pt x="322767" y="114801"/>
                </a:lnTo>
                <a:lnTo>
                  <a:pt x="215178" y="114801"/>
                </a:lnTo>
                <a:lnTo>
                  <a:pt x="215178" y="326511"/>
                </a:lnTo>
                <a:lnTo>
                  <a:pt x="107589" y="326511"/>
                </a:lnTo>
                <a:lnTo>
                  <a:pt x="107589" y="114801"/>
                </a:lnTo>
                <a:lnTo>
                  <a:pt x="0" y="114801"/>
                </a:lnTo>
                <a:close/>
                <a:moveTo>
                  <a:pt x="396252" y="0"/>
                </a:moveTo>
                <a:lnTo>
                  <a:pt x="401431" y="0"/>
                </a:lnTo>
                <a:lnTo>
                  <a:pt x="568374" y="326097"/>
                </a:lnTo>
                <a:lnTo>
                  <a:pt x="455337" y="326097"/>
                </a:lnTo>
                <a:lnTo>
                  <a:pt x="398834" y="215345"/>
                </a:lnTo>
                <a:lnTo>
                  <a:pt x="342331" y="326097"/>
                </a:lnTo>
                <a:lnTo>
                  <a:pt x="230389" y="3260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noAutofit/>
          </a:bodyPr>
          <a:lstStyle/>
          <a:p>
            <a:endParaRPr lang="en-US" altLang="en-US" b="0" i="0" dirty="0">
              <a:latin typeface="TAIT Replica TT Light" panose="020B0404010101010104" pitchFamily="34" charset="77"/>
              <a:cs typeface="TAIT Replica TT Light" panose="020B0404010101010104" pitchFamily="34" charset="77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84DB6EA-C2BA-5057-9BB2-DADAD1299B67}"/>
              </a:ext>
            </a:extLst>
          </p:cNvPr>
          <p:cNvCxnSpPr>
            <a:cxnSpLocks/>
          </p:cNvCxnSpPr>
          <p:nvPr userDrawn="1"/>
        </p:nvCxnSpPr>
        <p:spPr>
          <a:xfrm>
            <a:off x="-7620" y="6172200"/>
            <a:ext cx="1220724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3B8EDCA-6AD0-9BCA-E262-B95E19649E3C}"/>
              </a:ext>
            </a:extLst>
          </p:cNvPr>
          <p:cNvCxnSpPr>
            <a:cxnSpLocks/>
          </p:cNvCxnSpPr>
          <p:nvPr userDrawn="1"/>
        </p:nvCxnSpPr>
        <p:spPr>
          <a:xfrm>
            <a:off x="11781518" y="6400801"/>
            <a:ext cx="312460" cy="0"/>
          </a:xfrm>
          <a:prstGeom prst="line">
            <a:avLst/>
          </a:prstGeom>
          <a:ln w="25400">
            <a:solidFill>
              <a:srgbClr val="F047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4656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anel 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F14E-9850-51A2-F97C-214BC9B9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1" y="745587"/>
            <a:ext cx="2359152" cy="2048256"/>
          </a:xfrm>
        </p:spPr>
        <p:txBody>
          <a:bodyPr anchor="t" anchorCtr="0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93D85-631D-4D80-90F2-49AF9EBBE871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E206D-C0AE-E157-C8D3-2B8FCFA6C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8856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anel 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6F14E-9850-51A2-F97C-214BC9B9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1" y="745587"/>
            <a:ext cx="2359152" cy="2048256"/>
          </a:xfrm>
        </p:spPr>
        <p:txBody>
          <a:bodyPr anchor="t" anchorCtr="0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8B1F3-0DEA-457D-B579-BA6584152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5801D-60F5-4436-B932-77A03F96C4A9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E206D-C0AE-E157-C8D3-2B8FCFA6C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Client Name  |  Concept Presentation  |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3025-A165-F996-04D3-185D3086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6EF23-345F-6D42-8C16-59E3F8DF970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CDCF0F0-CED9-8B2C-530F-8B5955513C9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794760" y="745587"/>
            <a:ext cx="7890003" cy="46815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object 28">
            <a:extLst>
              <a:ext uri="{FF2B5EF4-FFF2-40B4-BE49-F238E27FC236}">
                <a16:creationId xmlns:a16="http://schemas.microsoft.com/office/drawing/2014/main" id="{9BF2904F-B43A-4B96-4BBE-2B8EC05C5BA2}"/>
              </a:ext>
            </a:extLst>
          </p:cNvPr>
          <p:cNvSpPr/>
          <p:nvPr userDrawn="1"/>
        </p:nvSpPr>
        <p:spPr>
          <a:xfrm>
            <a:off x="3330769" y="745587"/>
            <a:ext cx="0" cy="4663440"/>
          </a:xfrm>
          <a:custGeom>
            <a:avLst/>
            <a:gdLst/>
            <a:ahLst/>
            <a:cxnLst/>
            <a:rect l="l" t="t" r="r" b="b"/>
            <a:pathLst>
              <a:path h="7975600">
                <a:moveTo>
                  <a:pt x="0" y="0"/>
                </a:moveTo>
                <a:lnTo>
                  <a:pt x="0" y="7975359"/>
                </a:lnTo>
              </a:path>
            </a:pathLst>
          </a:custGeom>
          <a:ln w="5207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 sz="662" dirty="0"/>
          </a:p>
        </p:txBody>
      </p:sp>
    </p:spTree>
    <p:extLst>
      <p:ext uri="{BB962C8B-B14F-4D97-AF65-F5344CB8AC3E}">
        <p14:creationId xmlns:p14="http://schemas.microsoft.com/office/powerpoint/2010/main" val="31405990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microsoft.com/office/2007/relationships/hdphoto" Target="../media/hdphoto1.wdp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26" Type="http://schemas.openxmlformats.org/officeDocument/2006/relationships/slideLayout" Target="../slideLayouts/slideLayout62.xml"/><Relationship Id="rId21" Type="http://schemas.openxmlformats.org/officeDocument/2006/relationships/slideLayout" Target="../slideLayouts/slideLayout57.xml"/><Relationship Id="rId34" Type="http://schemas.openxmlformats.org/officeDocument/2006/relationships/slideLayout" Target="../slideLayouts/slideLayout70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5" Type="http://schemas.openxmlformats.org/officeDocument/2006/relationships/slideLayout" Target="../slideLayouts/slideLayout61.xml"/><Relationship Id="rId3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slideLayout" Target="../slideLayouts/slideLayout56.xml"/><Relationship Id="rId29" Type="http://schemas.openxmlformats.org/officeDocument/2006/relationships/slideLayout" Target="../slideLayouts/slideLayout65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24" Type="http://schemas.openxmlformats.org/officeDocument/2006/relationships/slideLayout" Target="../slideLayouts/slideLayout60.xml"/><Relationship Id="rId32" Type="http://schemas.openxmlformats.org/officeDocument/2006/relationships/slideLayout" Target="../slideLayouts/slideLayout68.xml"/><Relationship Id="rId37" Type="http://schemas.openxmlformats.org/officeDocument/2006/relationships/theme" Target="../theme/theme2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23" Type="http://schemas.openxmlformats.org/officeDocument/2006/relationships/slideLayout" Target="../slideLayouts/slideLayout59.xml"/><Relationship Id="rId28" Type="http://schemas.openxmlformats.org/officeDocument/2006/relationships/slideLayout" Target="../slideLayouts/slideLayout64.xml"/><Relationship Id="rId36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55.xml"/><Relationship Id="rId31" Type="http://schemas.openxmlformats.org/officeDocument/2006/relationships/slideLayout" Target="../slideLayouts/slideLayout67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58.xml"/><Relationship Id="rId27" Type="http://schemas.openxmlformats.org/officeDocument/2006/relationships/slideLayout" Target="../slideLayouts/slideLayout63.xml"/><Relationship Id="rId30" Type="http://schemas.openxmlformats.org/officeDocument/2006/relationships/slideLayout" Target="../slideLayouts/slideLayout66.xml"/><Relationship Id="rId35" Type="http://schemas.openxmlformats.org/officeDocument/2006/relationships/slideLayout" Target="../slideLayouts/slideLayout71.xml"/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cture 3">
            <a:extLst>
              <a:ext uri="{FF2B5EF4-FFF2-40B4-BE49-F238E27FC236}">
                <a16:creationId xmlns:a16="http://schemas.microsoft.com/office/drawing/2014/main" id="{330A91B9-EEA4-24CA-4FB5-EA9D80795F54}"/>
              </a:ext>
            </a:extLst>
          </p:cNvPr>
          <p:cNvPicPr>
            <a:picLocks noChangeAspect="1"/>
          </p:cNvPicPr>
          <p:nvPr userDrawn="1"/>
        </p:nvPicPr>
        <p:blipFill>
          <a:blip r:embed="rId38">
            <a:extLst>
              <a:ext uri="{BEBA8EAE-BF5A-486C-A8C5-ECC9F3942E4B}">
                <a14:imgProps xmlns:a14="http://schemas.microsoft.com/office/drawing/2010/main">
                  <a14:imgLayer r:embed="rId39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914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CE58A1B-CA14-C791-2E61-9684F6151A98}"/>
              </a:ext>
            </a:extLst>
          </p:cNvPr>
          <p:cNvSpPr/>
          <p:nvPr userDrawn="1"/>
        </p:nvSpPr>
        <p:spPr>
          <a:xfrm>
            <a:off x="11683932" y="6172201"/>
            <a:ext cx="507633" cy="685799"/>
          </a:xfrm>
          <a:prstGeom prst="rect">
            <a:avLst/>
          </a:prstGeom>
          <a:solidFill>
            <a:srgbClr val="84233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A95CDF-543C-CC80-0F7B-1BAC916E4630}"/>
              </a:ext>
            </a:extLst>
          </p:cNvPr>
          <p:cNvCxnSpPr>
            <a:cxnSpLocks/>
          </p:cNvCxnSpPr>
          <p:nvPr userDrawn="1"/>
        </p:nvCxnSpPr>
        <p:spPr>
          <a:xfrm>
            <a:off x="11781518" y="6400801"/>
            <a:ext cx="312460" cy="0"/>
          </a:xfrm>
          <a:prstGeom prst="line">
            <a:avLst/>
          </a:prstGeom>
          <a:ln w="25400">
            <a:solidFill>
              <a:srgbClr val="F047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3A12606C-FDBD-7D30-F1EF-C8767A3DC74C}"/>
              </a:ext>
            </a:extLst>
          </p:cNvPr>
          <p:cNvSpPr/>
          <p:nvPr userDrawn="1"/>
        </p:nvSpPr>
        <p:spPr>
          <a:xfrm>
            <a:off x="-435" y="6172201"/>
            <a:ext cx="11697135" cy="685800"/>
          </a:xfrm>
          <a:prstGeom prst="rect">
            <a:avLst/>
          </a:prstGeom>
          <a:solidFill>
            <a:srgbClr val="F047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822E5BF-005C-78B3-CF2F-C6A800044740}"/>
              </a:ext>
            </a:extLst>
          </p:cNvPr>
          <p:cNvSpPr>
            <a:spLocks/>
          </p:cNvSpPr>
          <p:nvPr/>
        </p:nvSpPr>
        <p:spPr bwMode="auto">
          <a:xfrm>
            <a:off x="512016" y="6351845"/>
            <a:ext cx="1029151" cy="326511"/>
          </a:xfrm>
          <a:custGeom>
            <a:avLst/>
            <a:gdLst>
              <a:gd name="connsiteX0" fmla="*/ 705300 w 1029151"/>
              <a:gd name="connsiteY0" fmla="*/ 13381 h 326511"/>
              <a:gd name="connsiteX1" fmla="*/ 1029151 w 1029151"/>
              <a:gd name="connsiteY1" fmla="*/ 13381 h 326511"/>
              <a:gd name="connsiteX2" fmla="*/ 1029151 w 1029151"/>
              <a:gd name="connsiteY2" fmla="*/ 114801 h 326511"/>
              <a:gd name="connsiteX3" fmla="*/ 921561 w 1029151"/>
              <a:gd name="connsiteY3" fmla="*/ 114801 h 326511"/>
              <a:gd name="connsiteX4" fmla="*/ 921561 w 1029151"/>
              <a:gd name="connsiteY4" fmla="*/ 326511 h 326511"/>
              <a:gd name="connsiteX5" fmla="*/ 812891 w 1029151"/>
              <a:gd name="connsiteY5" fmla="*/ 326511 h 326511"/>
              <a:gd name="connsiteX6" fmla="*/ 812891 w 1029151"/>
              <a:gd name="connsiteY6" fmla="*/ 114801 h 326511"/>
              <a:gd name="connsiteX7" fmla="*/ 705300 w 1029151"/>
              <a:gd name="connsiteY7" fmla="*/ 114801 h 326511"/>
              <a:gd name="connsiteX8" fmla="*/ 582496 w 1029151"/>
              <a:gd name="connsiteY8" fmla="*/ 13381 h 326511"/>
              <a:gd name="connsiteX9" fmla="*/ 691167 w 1029151"/>
              <a:gd name="connsiteY9" fmla="*/ 13381 h 326511"/>
              <a:gd name="connsiteX10" fmla="*/ 691167 w 1029151"/>
              <a:gd name="connsiteY10" fmla="*/ 326088 h 326511"/>
              <a:gd name="connsiteX11" fmla="*/ 582496 w 1029151"/>
              <a:gd name="connsiteY11" fmla="*/ 326088 h 326511"/>
              <a:gd name="connsiteX12" fmla="*/ 0 w 1029151"/>
              <a:gd name="connsiteY12" fmla="*/ 13381 h 326511"/>
              <a:gd name="connsiteX13" fmla="*/ 322767 w 1029151"/>
              <a:gd name="connsiteY13" fmla="*/ 13381 h 326511"/>
              <a:gd name="connsiteX14" fmla="*/ 322767 w 1029151"/>
              <a:gd name="connsiteY14" fmla="*/ 114801 h 326511"/>
              <a:gd name="connsiteX15" fmla="*/ 215178 w 1029151"/>
              <a:gd name="connsiteY15" fmla="*/ 114801 h 326511"/>
              <a:gd name="connsiteX16" fmla="*/ 215178 w 1029151"/>
              <a:gd name="connsiteY16" fmla="*/ 326511 h 326511"/>
              <a:gd name="connsiteX17" fmla="*/ 107589 w 1029151"/>
              <a:gd name="connsiteY17" fmla="*/ 326511 h 326511"/>
              <a:gd name="connsiteX18" fmla="*/ 107589 w 1029151"/>
              <a:gd name="connsiteY18" fmla="*/ 114801 h 326511"/>
              <a:gd name="connsiteX19" fmla="*/ 0 w 1029151"/>
              <a:gd name="connsiteY19" fmla="*/ 114801 h 326511"/>
              <a:gd name="connsiteX20" fmla="*/ 396252 w 1029151"/>
              <a:gd name="connsiteY20" fmla="*/ 0 h 326511"/>
              <a:gd name="connsiteX21" fmla="*/ 401431 w 1029151"/>
              <a:gd name="connsiteY21" fmla="*/ 0 h 326511"/>
              <a:gd name="connsiteX22" fmla="*/ 568374 w 1029151"/>
              <a:gd name="connsiteY22" fmla="*/ 326097 h 326511"/>
              <a:gd name="connsiteX23" fmla="*/ 455337 w 1029151"/>
              <a:gd name="connsiteY23" fmla="*/ 326097 h 326511"/>
              <a:gd name="connsiteX24" fmla="*/ 398834 w 1029151"/>
              <a:gd name="connsiteY24" fmla="*/ 215345 h 326511"/>
              <a:gd name="connsiteX25" fmla="*/ 342331 w 1029151"/>
              <a:gd name="connsiteY25" fmla="*/ 326097 h 326511"/>
              <a:gd name="connsiteX26" fmla="*/ 230389 w 1029151"/>
              <a:gd name="connsiteY26" fmla="*/ 326097 h 32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29151" h="326511">
                <a:moveTo>
                  <a:pt x="705300" y="13381"/>
                </a:moveTo>
                <a:lnTo>
                  <a:pt x="1029151" y="13381"/>
                </a:lnTo>
                <a:lnTo>
                  <a:pt x="1029151" y="114801"/>
                </a:lnTo>
                <a:lnTo>
                  <a:pt x="921561" y="114801"/>
                </a:lnTo>
                <a:lnTo>
                  <a:pt x="921561" y="326511"/>
                </a:lnTo>
                <a:lnTo>
                  <a:pt x="812891" y="326511"/>
                </a:lnTo>
                <a:lnTo>
                  <a:pt x="812891" y="114801"/>
                </a:lnTo>
                <a:lnTo>
                  <a:pt x="705300" y="114801"/>
                </a:lnTo>
                <a:close/>
                <a:moveTo>
                  <a:pt x="582496" y="13381"/>
                </a:moveTo>
                <a:lnTo>
                  <a:pt x="691167" y="13381"/>
                </a:lnTo>
                <a:lnTo>
                  <a:pt x="691167" y="326088"/>
                </a:lnTo>
                <a:lnTo>
                  <a:pt x="582496" y="326088"/>
                </a:lnTo>
                <a:close/>
                <a:moveTo>
                  <a:pt x="0" y="13381"/>
                </a:moveTo>
                <a:lnTo>
                  <a:pt x="322767" y="13381"/>
                </a:lnTo>
                <a:lnTo>
                  <a:pt x="322767" y="114801"/>
                </a:lnTo>
                <a:lnTo>
                  <a:pt x="215178" y="114801"/>
                </a:lnTo>
                <a:lnTo>
                  <a:pt x="215178" y="326511"/>
                </a:lnTo>
                <a:lnTo>
                  <a:pt x="107589" y="326511"/>
                </a:lnTo>
                <a:lnTo>
                  <a:pt x="107589" y="114801"/>
                </a:lnTo>
                <a:lnTo>
                  <a:pt x="0" y="114801"/>
                </a:lnTo>
                <a:close/>
                <a:moveTo>
                  <a:pt x="396252" y="0"/>
                </a:moveTo>
                <a:lnTo>
                  <a:pt x="401431" y="0"/>
                </a:lnTo>
                <a:lnTo>
                  <a:pt x="568374" y="326097"/>
                </a:lnTo>
                <a:lnTo>
                  <a:pt x="455337" y="326097"/>
                </a:lnTo>
                <a:lnTo>
                  <a:pt x="398834" y="215345"/>
                </a:lnTo>
                <a:lnTo>
                  <a:pt x="342331" y="326097"/>
                </a:lnTo>
                <a:lnTo>
                  <a:pt x="230389" y="3260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noAutofit/>
          </a:bodyPr>
          <a:lstStyle/>
          <a:p>
            <a:endParaRPr lang="en-US" altLang="en-US" b="0" i="0" dirty="0">
              <a:latin typeface="TAIT Replica TT Light" panose="020B0404010101010104" pitchFamily="34" charset="77"/>
              <a:cs typeface="TAIT Replica TT Light" panose="020B0404010101010104" pitchFamily="34" charset="77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267B76-2DF3-4422-B7C5-1890AD604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  <a:prstGeom prst="rect">
            <a:avLst/>
          </a:prstGeom>
        </p:spPr>
        <p:txBody>
          <a:bodyPr vert="horz" lIns="0" tIns="4572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C80A74-660D-450A-884B-9004A149C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2920" y="1097280"/>
            <a:ext cx="11183112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DA81B5F-15ED-40A9-BA65-9F7FA3F586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D3E8C756-F45C-497B-8C0B-D8C80A4B5D5B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6619A02-17E6-438F-8052-5FDBFC7190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45BE550-6DC6-46F6-818A-9E2985F483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4104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7" r:id="rId3"/>
    <p:sldLayoutId id="2147483993" r:id="rId4"/>
    <p:sldLayoutId id="2147483994" r:id="rId5"/>
    <p:sldLayoutId id="2147483995" r:id="rId6"/>
    <p:sldLayoutId id="2147483996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32" r:id="rId13"/>
    <p:sldLayoutId id="2147484004" r:id="rId14"/>
    <p:sldLayoutId id="2147484005" r:id="rId15"/>
    <p:sldLayoutId id="2147484006" r:id="rId16"/>
    <p:sldLayoutId id="2147484007" r:id="rId17"/>
    <p:sldLayoutId id="2147484008" r:id="rId18"/>
    <p:sldLayoutId id="2147484009" r:id="rId19"/>
    <p:sldLayoutId id="2147484010" r:id="rId20"/>
    <p:sldLayoutId id="2147484011" r:id="rId21"/>
    <p:sldLayoutId id="2147484012" r:id="rId22"/>
    <p:sldLayoutId id="2147484013" r:id="rId23"/>
    <p:sldLayoutId id="2147484014" r:id="rId24"/>
    <p:sldLayoutId id="2147484015" r:id="rId25"/>
    <p:sldLayoutId id="2147484016" r:id="rId26"/>
    <p:sldLayoutId id="2147484017" r:id="rId27"/>
    <p:sldLayoutId id="2147484018" r:id="rId28"/>
    <p:sldLayoutId id="2147484019" r:id="rId29"/>
    <p:sldLayoutId id="2147484027" r:id="rId30"/>
    <p:sldLayoutId id="2147484029" r:id="rId31"/>
    <p:sldLayoutId id="2147484020" r:id="rId32"/>
    <p:sldLayoutId id="2147484022" r:id="rId33"/>
    <p:sldLayoutId id="2147484025" r:id="rId34"/>
    <p:sldLayoutId id="2147484028" r:id="rId35"/>
    <p:sldLayoutId id="2147484026" r:id="rId3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000" b="0" kern="1200">
          <a:solidFill>
            <a:schemeClr val="bg1"/>
          </a:solidFill>
          <a:latin typeface="+mn-lt"/>
          <a:ea typeface="+mn-ea"/>
          <a:cs typeface="+mn-cs"/>
        </a:defRPr>
      </a:lvl1pPr>
      <a:lvl2pPr marL="342900" indent="-333375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685800" indent="-3429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System Font Regular"/>
        <a:buChar char="–"/>
        <a:tabLst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28700" indent="-3429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371600" indent="-3429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System Font Regular"/>
        <a:buChar char="–"/>
        <a:tabLst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7368" userDrawn="1">
          <p15:clr>
            <a:srgbClr val="F26B43"/>
          </p15:clr>
        </p15:guide>
        <p15:guide id="4" pos="31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CE58A1B-CA14-C791-2E61-9684F6151A98}"/>
              </a:ext>
            </a:extLst>
          </p:cNvPr>
          <p:cNvSpPr/>
          <p:nvPr userDrawn="1"/>
        </p:nvSpPr>
        <p:spPr>
          <a:xfrm>
            <a:off x="11683932" y="6172201"/>
            <a:ext cx="507633" cy="685799"/>
          </a:xfrm>
          <a:prstGeom prst="rect">
            <a:avLst/>
          </a:prstGeom>
          <a:solidFill>
            <a:srgbClr val="84233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A95CDF-543C-CC80-0F7B-1BAC916E4630}"/>
              </a:ext>
            </a:extLst>
          </p:cNvPr>
          <p:cNvCxnSpPr>
            <a:cxnSpLocks/>
          </p:cNvCxnSpPr>
          <p:nvPr userDrawn="1"/>
        </p:nvCxnSpPr>
        <p:spPr>
          <a:xfrm>
            <a:off x="11781518" y="6400801"/>
            <a:ext cx="312460" cy="0"/>
          </a:xfrm>
          <a:prstGeom prst="line">
            <a:avLst/>
          </a:prstGeom>
          <a:ln w="25400">
            <a:solidFill>
              <a:srgbClr val="F047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3A12606C-FDBD-7D30-F1EF-C8767A3DC74C}"/>
              </a:ext>
            </a:extLst>
          </p:cNvPr>
          <p:cNvSpPr/>
          <p:nvPr userDrawn="1"/>
        </p:nvSpPr>
        <p:spPr>
          <a:xfrm>
            <a:off x="1" y="6172201"/>
            <a:ext cx="11696700" cy="685800"/>
          </a:xfrm>
          <a:prstGeom prst="rect">
            <a:avLst/>
          </a:prstGeom>
          <a:solidFill>
            <a:srgbClr val="F047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822E5BF-005C-78B3-CF2F-C6A800044740}"/>
              </a:ext>
            </a:extLst>
          </p:cNvPr>
          <p:cNvSpPr>
            <a:spLocks/>
          </p:cNvSpPr>
          <p:nvPr/>
        </p:nvSpPr>
        <p:spPr bwMode="auto">
          <a:xfrm>
            <a:off x="512016" y="6351845"/>
            <a:ext cx="1029151" cy="326511"/>
          </a:xfrm>
          <a:custGeom>
            <a:avLst/>
            <a:gdLst>
              <a:gd name="connsiteX0" fmla="*/ 705300 w 1029151"/>
              <a:gd name="connsiteY0" fmla="*/ 13381 h 326511"/>
              <a:gd name="connsiteX1" fmla="*/ 1029151 w 1029151"/>
              <a:gd name="connsiteY1" fmla="*/ 13381 h 326511"/>
              <a:gd name="connsiteX2" fmla="*/ 1029151 w 1029151"/>
              <a:gd name="connsiteY2" fmla="*/ 114801 h 326511"/>
              <a:gd name="connsiteX3" fmla="*/ 921561 w 1029151"/>
              <a:gd name="connsiteY3" fmla="*/ 114801 h 326511"/>
              <a:gd name="connsiteX4" fmla="*/ 921561 w 1029151"/>
              <a:gd name="connsiteY4" fmla="*/ 326511 h 326511"/>
              <a:gd name="connsiteX5" fmla="*/ 812891 w 1029151"/>
              <a:gd name="connsiteY5" fmla="*/ 326511 h 326511"/>
              <a:gd name="connsiteX6" fmla="*/ 812891 w 1029151"/>
              <a:gd name="connsiteY6" fmla="*/ 114801 h 326511"/>
              <a:gd name="connsiteX7" fmla="*/ 705300 w 1029151"/>
              <a:gd name="connsiteY7" fmla="*/ 114801 h 326511"/>
              <a:gd name="connsiteX8" fmla="*/ 582496 w 1029151"/>
              <a:gd name="connsiteY8" fmla="*/ 13381 h 326511"/>
              <a:gd name="connsiteX9" fmla="*/ 691167 w 1029151"/>
              <a:gd name="connsiteY9" fmla="*/ 13381 h 326511"/>
              <a:gd name="connsiteX10" fmla="*/ 691167 w 1029151"/>
              <a:gd name="connsiteY10" fmla="*/ 326088 h 326511"/>
              <a:gd name="connsiteX11" fmla="*/ 582496 w 1029151"/>
              <a:gd name="connsiteY11" fmla="*/ 326088 h 326511"/>
              <a:gd name="connsiteX12" fmla="*/ 0 w 1029151"/>
              <a:gd name="connsiteY12" fmla="*/ 13381 h 326511"/>
              <a:gd name="connsiteX13" fmla="*/ 322767 w 1029151"/>
              <a:gd name="connsiteY13" fmla="*/ 13381 h 326511"/>
              <a:gd name="connsiteX14" fmla="*/ 322767 w 1029151"/>
              <a:gd name="connsiteY14" fmla="*/ 114801 h 326511"/>
              <a:gd name="connsiteX15" fmla="*/ 215178 w 1029151"/>
              <a:gd name="connsiteY15" fmla="*/ 114801 h 326511"/>
              <a:gd name="connsiteX16" fmla="*/ 215178 w 1029151"/>
              <a:gd name="connsiteY16" fmla="*/ 326511 h 326511"/>
              <a:gd name="connsiteX17" fmla="*/ 107589 w 1029151"/>
              <a:gd name="connsiteY17" fmla="*/ 326511 h 326511"/>
              <a:gd name="connsiteX18" fmla="*/ 107589 w 1029151"/>
              <a:gd name="connsiteY18" fmla="*/ 114801 h 326511"/>
              <a:gd name="connsiteX19" fmla="*/ 0 w 1029151"/>
              <a:gd name="connsiteY19" fmla="*/ 114801 h 326511"/>
              <a:gd name="connsiteX20" fmla="*/ 396252 w 1029151"/>
              <a:gd name="connsiteY20" fmla="*/ 0 h 326511"/>
              <a:gd name="connsiteX21" fmla="*/ 401431 w 1029151"/>
              <a:gd name="connsiteY21" fmla="*/ 0 h 326511"/>
              <a:gd name="connsiteX22" fmla="*/ 568374 w 1029151"/>
              <a:gd name="connsiteY22" fmla="*/ 326097 h 326511"/>
              <a:gd name="connsiteX23" fmla="*/ 455337 w 1029151"/>
              <a:gd name="connsiteY23" fmla="*/ 326097 h 326511"/>
              <a:gd name="connsiteX24" fmla="*/ 398834 w 1029151"/>
              <a:gd name="connsiteY24" fmla="*/ 215345 h 326511"/>
              <a:gd name="connsiteX25" fmla="*/ 342331 w 1029151"/>
              <a:gd name="connsiteY25" fmla="*/ 326097 h 326511"/>
              <a:gd name="connsiteX26" fmla="*/ 230389 w 1029151"/>
              <a:gd name="connsiteY26" fmla="*/ 326097 h 32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29151" h="326511">
                <a:moveTo>
                  <a:pt x="705300" y="13381"/>
                </a:moveTo>
                <a:lnTo>
                  <a:pt x="1029151" y="13381"/>
                </a:lnTo>
                <a:lnTo>
                  <a:pt x="1029151" y="114801"/>
                </a:lnTo>
                <a:lnTo>
                  <a:pt x="921561" y="114801"/>
                </a:lnTo>
                <a:lnTo>
                  <a:pt x="921561" y="326511"/>
                </a:lnTo>
                <a:lnTo>
                  <a:pt x="812891" y="326511"/>
                </a:lnTo>
                <a:lnTo>
                  <a:pt x="812891" y="114801"/>
                </a:lnTo>
                <a:lnTo>
                  <a:pt x="705300" y="114801"/>
                </a:lnTo>
                <a:close/>
                <a:moveTo>
                  <a:pt x="582496" y="13381"/>
                </a:moveTo>
                <a:lnTo>
                  <a:pt x="691167" y="13381"/>
                </a:lnTo>
                <a:lnTo>
                  <a:pt x="691167" y="326088"/>
                </a:lnTo>
                <a:lnTo>
                  <a:pt x="582496" y="326088"/>
                </a:lnTo>
                <a:close/>
                <a:moveTo>
                  <a:pt x="0" y="13381"/>
                </a:moveTo>
                <a:lnTo>
                  <a:pt x="322767" y="13381"/>
                </a:lnTo>
                <a:lnTo>
                  <a:pt x="322767" y="114801"/>
                </a:lnTo>
                <a:lnTo>
                  <a:pt x="215178" y="114801"/>
                </a:lnTo>
                <a:lnTo>
                  <a:pt x="215178" y="326511"/>
                </a:lnTo>
                <a:lnTo>
                  <a:pt x="107589" y="326511"/>
                </a:lnTo>
                <a:lnTo>
                  <a:pt x="107589" y="114801"/>
                </a:lnTo>
                <a:lnTo>
                  <a:pt x="0" y="114801"/>
                </a:lnTo>
                <a:close/>
                <a:moveTo>
                  <a:pt x="396252" y="0"/>
                </a:moveTo>
                <a:lnTo>
                  <a:pt x="401431" y="0"/>
                </a:lnTo>
                <a:lnTo>
                  <a:pt x="568374" y="326097"/>
                </a:lnTo>
                <a:lnTo>
                  <a:pt x="455337" y="326097"/>
                </a:lnTo>
                <a:lnTo>
                  <a:pt x="398834" y="215345"/>
                </a:lnTo>
                <a:lnTo>
                  <a:pt x="342331" y="326097"/>
                </a:lnTo>
                <a:lnTo>
                  <a:pt x="230389" y="3260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noAutofit/>
          </a:bodyPr>
          <a:lstStyle/>
          <a:p>
            <a:endParaRPr lang="en-US" altLang="en-US" b="0" i="0" dirty="0">
              <a:latin typeface="TAIT Replica TT Light" panose="020B0404010101010104" pitchFamily="34" charset="77"/>
              <a:cs typeface="TAIT Replica TT Light" panose="020B0404010101010104" pitchFamily="34" charset="77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267B76-2DF3-4422-B7C5-1890AD604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137160"/>
            <a:ext cx="11183112" cy="420624"/>
          </a:xfrm>
          <a:prstGeom prst="rect">
            <a:avLst/>
          </a:prstGeom>
        </p:spPr>
        <p:txBody>
          <a:bodyPr vert="horz" lIns="0" tIns="4572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C80A74-660D-450A-884B-9004A149C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2920" y="1097280"/>
            <a:ext cx="11183112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DA81B5F-15ED-40A9-BA65-9F7FA3F586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2497" y="6397131"/>
            <a:ext cx="1188720" cy="237744"/>
          </a:xfrm>
          <a:prstGeom prst="rect">
            <a:avLst/>
          </a:prstGeom>
        </p:spPr>
        <p:txBody>
          <a:bodyPr wrap="none" lIns="0" tIns="0" bIns="0" anchor="ctr" anchorCtr="0"/>
          <a:lstStyle>
            <a:lvl1pPr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fld id="{0549476C-70CE-4CF8-95BA-FCB63702792C}" type="datetime4">
              <a:rPr lang="en-US" smtClean="0"/>
              <a:t>July 11, 2024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6619A02-17E6-438F-8052-5FDBFC7190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23292" y="6397131"/>
            <a:ext cx="2691539" cy="237744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algn="r">
              <a:defRPr sz="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Client Name  |  Concept Presentation  |</a:t>
            </a:r>
            <a:endParaRPr lang="en-GB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45BE550-6DC6-46F6-818A-9E2985F483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2564" y="6459944"/>
            <a:ext cx="310368" cy="253916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55C9DF27-5B8C-4DC1-823E-A8469A5A1AF6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9863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4" r:id="rId1"/>
    <p:sldLayoutId id="2147484035" r:id="rId2"/>
    <p:sldLayoutId id="2147484036" r:id="rId3"/>
    <p:sldLayoutId id="2147484037" r:id="rId4"/>
    <p:sldLayoutId id="2147484038" r:id="rId5"/>
    <p:sldLayoutId id="2147484039" r:id="rId6"/>
    <p:sldLayoutId id="2147484040" r:id="rId7"/>
    <p:sldLayoutId id="2147484041" r:id="rId8"/>
    <p:sldLayoutId id="2147484042" r:id="rId9"/>
    <p:sldLayoutId id="2147484043" r:id="rId10"/>
    <p:sldLayoutId id="2147484044" r:id="rId11"/>
    <p:sldLayoutId id="2147484045" r:id="rId12"/>
    <p:sldLayoutId id="2147484046" r:id="rId13"/>
    <p:sldLayoutId id="2147484047" r:id="rId14"/>
    <p:sldLayoutId id="2147484048" r:id="rId15"/>
    <p:sldLayoutId id="2147484049" r:id="rId16"/>
    <p:sldLayoutId id="2147484050" r:id="rId17"/>
    <p:sldLayoutId id="2147484051" r:id="rId18"/>
    <p:sldLayoutId id="2147484052" r:id="rId19"/>
    <p:sldLayoutId id="2147484053" r:id="rId20"/>
    <p:sldLayoutId id="2147484054" r:id="rId21"/>
    <p:sldLayoutId id="2147484055" r:id="rId22"/>
    <p:sldLayoutId id="2147484056" r:id="rId23"/>
    <p:sldLayoutId id="2147484057" r:id="rId24"/>
    <p:sldLayoutId id="2147484058" r:id="rId25"/>
    <p:sldLayoutId id="2147484059" r:id="rId26"/>
    <p:sldLayoutId id="2147484060" r:id="rId27"/>
    <p:sldLayoutId id="2147484061" r:id="rId28"/>
    <p:sldLayoutId id="2147484062" r:id="rId29"/>
    <p:sldLayoutId id="2147484063" r:id="rId30"/>
    <p:sldLayoutId id="2147484064" r:id="rId31"/>
    <p:sldLayoutId id="2147484065" r:id="rId32"/>
    <p:sldLayoutId id="2147484066" r:id="rId33"/>
    <p:sldLayoutId id="2147484067" r:id="rId34"/>
    <p:sldLayoutId id="2147484068" r:id="rId35"/>
    <p:sldLayoutId id="2147484069" r:id="rId3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333375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3429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System Font Regular"/>
        <a:buChar char="–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indent="-3429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3429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System Font Regular"/>
        <a:buChar char="–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7368" userDrawn="1">
          <p15:clr>
            <a:srgbClr val="F26B43"/>
          </p15:clr>
        </p15:guide>
        <p15:guide id="4" pos="31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62BF13BA-02A6-99F9-2342-18DB1A399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5611" y="443187"/>
            <a:ext cx="10251990" cy="2009409"/>
          </a:xfrm>
        </p:spPr>
        <p:txBody>
          <a:bodyPr/>
          <a:lstStyle/>
          <a:p>
            <a:r>
              <a:rPr lang="en-US" dirty="0"/>
              <a:t>Next-Gen Transport</a:t>
            </a:r>
          </a:p>
        </p:txBody>
      </p:sp>
      <p:sp>
        <p:nvSpPr>
          <p:cNvPr id="19" name="Subtitle 18">
            <a:extLst>
              <a:ext uri="{FF2B5EF4-FFF2-40B4-BE49-F238E27FC236}">
                <a16:creationId xmlns:a16="http://schemas.microsoft.com/office/drawing/2014/main" id="{98601D12-B43F-7162-FCCA-9DD42BF9B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5611" y="2389990"/>
            <a:ext cx="10251990" cy="1462331"/>
          </a:xfrm>
        </p:spPr>
        <p:txBody>
          <a:bodyPr/>
          <a:lstStyle/>
          <a:p>
            <a:r>
              <a:rPr lang="en-US" dirty="0"/>
              <a:t>PoC July 2024</a:t>
            </a:r>
          </a:p>
        </p:txBody>
      </p:sp>
    </p:spTree>
    <p:extLst>
      <p:ext uri="{BB962C8B-B14F-4D97-AF65-F5344CB8AC3E}">
        <p14:creationId xmlns:p14="http://schemas.microsoft.com/office/powerpoint/2010/main" val="2425077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095A8-1533-2182-5F4E-43AFE8C29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15141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FE6EF-C38D-8B4D-BC0D-3E1E6F935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23F01-6E13-36E0-7150-76BEE68E075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order to keep the system secure:</a:t>
            </a:r>
          </a:p>
          <a:p>
            <a:pPr marL="685800" lvl="1" indent="-342900"/>
            <a:r>
              <a:rPr lang="en-US" dirty="0"/>
              <a:t>Control tokens must expire in a relatively short time (e.g. &lt; 1 day)</a:t>
            </a:r>
          </a:p>
          <a:p>
            <a:pPr marL="685800" lvl="1" indent="-342900"/>
            <a:r>
              <a:rPr lang="en-US" dirty="0"/>
              <a:t>This time may need to be adjusted for usage considerations (e.g. it needs to last through the show)</a:t>
            </a:r>
          </a:p>
          <a:p>
            <a:pPr marL="685800" lvl="1" indent="-342900"/>
            <a:r>
              <a:rPr lang="en-US" dirty="0"/>
              <a:t>Everyone on the network must have synchronized time (does not have to be too precise)</a:t>
            </a:r>
          </a:p>
          <a:p>
            <a:pPr marL="342900" indent="-342900"/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Arbiter must be available to issue new control tokens so that the system remains controllable</a:t>
            </a:r>
          </a:p>
          <a:p>
            <a:pPr marL="685800" lvl="1" indent="-342900"/>
            <a:r>
              <a:rPr lang="en-US" dirty="0"/>
              <a:t>The Arbiter may not always be a show-critical component if token timeouts are adjusted correctly (see above)</a:t>
            </a:r>
          </a:p>
        </p:txBody>
      </p:sp>
    </p:spTree>
    <p:extLst>
      <p:ext uri="{BB962C8B-B14F-4D97-AF65-F5344CB8AC3E}">
        <p14:creationId xmlns:p14="http://schemas.microsoft.com/office/powerpoint/2010/main" val="190019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731D680-97DE-723A-50AC-28D579C78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Technologies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C903BAC-CC0F-2C93-24E7-D65059E8470E}"/>
              </a:ext>
            </a:extLst>
          </p:cNvPr>
          <p:cNvSpPr>
            <a:spLocks noGrp="1"/>
          </p:cNvSpPr>
          <p:nvPr>
            <p:ph sz="quarter" idx="2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Standardized in RFC 7252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HTTP-like request/response semantics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Embedded-friendly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693BAF-F65A-45A6-2A31-7D23C43ACD4C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Datagram TLS (DTLS)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Root Certificate Authority (CA) for a system and chain of trust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33C482C-E558-D81F-78FA-346ABA624C38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Standardized in RFC 7519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Present a token that certifies that the bearer has certain rights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Signed either with pre-shared key (HMAC) or PKI (RSA, ECDSA)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03221B-7979-C02F-FFE3-5361A2323C4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Constrained Application Protocol (CoAP)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339372-7983-9AD1-37FF-A8813A786B9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Public Key Cryptography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34BE0A-C88C-48C4-D8E7-D32757B8CB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JSON Web Tokens (JWT)</a:t>
            </a:r>
          </a:p>
        </p:txBody>
      </p:sp>
      <p:sp>
        <p:nvSpPr>
          <p:cNvPr id="11" name="Media Placeholder 10">
            <a:extLst>
              <a:ext uri="{FF2B5EF4-FFF2-40B4-BE49-F238E27FC236}">
                <a16:creationId xmlns:a16="http://schemas.microsoft.com/office/drawing/2014/main" id="{BD357632-983E-3942-D93F-5A407AADD141}"/>
              </a:ext>
            </a:extLst>
          </p:cNvPr>
          <p:cNvSpPr>
            <a:spLocks noGrp="1"/>
          </p:cNvSpPr>
          <p:nvPr>
            <p:ph type="media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95F9E502-1651-B6B2-5CBC-721BC5346668}"/>
              </a:ext>
            </a:extLst>
          </p:cNvPr>
          <p:cNvSpPr>
            <a:spLocks noGrp="1"/>
          </p:cNvSpPr>
          <p:nvPr>
            <p:ph type="media" sz="quarter" idx="2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56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731D680-97DE-723A-50AC-28D579C78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Roles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C903BAC-CC0F-2C93-24E7-D65059E8470E}"/>
              </a:ext>
            </a:extLst>
          </p:cNvPr>
          <p:cNvSpPr>
            <a:spLocks noGrp="1"/>
          </p:cNvSpPr>
          <p:nvPr>
            <p:ph sz="quarter" idx="2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 discoverable via </a:t>
            </a:r>
            <a:r>
              <a:rPr lang="en-US" dirty="0" err="1"/>
              <a:t>mDNS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Maintains a list of Controllers and Devices on a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Maintains ACLs which determine which Controllers are allowed to control what on which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Gives control tokens (JWT) to Controllers on request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693BAF-F65A-45A6-2A31-7D23C43ACD4C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Requests list of Devices from Arbiter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Requests control tokens from Arbiter to control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Connects to Devices and presents its control token with requests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33C482C-E558-D81F-78FA-346ABA624C38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Registers with Arbiter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Receives connections from Controllers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Verifies control token presented by Controller before allowing control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03221B-7979-C02F-FFE3-5361A2323C4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Arbiter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339372-7983-9AD1-37FF-A8813A786B9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Controller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34BE0A-C88C-48C4-D8E7-D32757B8CB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Devices</a:t>
            </a:r>
          </a:p>
        </p:txBody>
      </p:sp>
      <p:sp>
        <p:nvSpPr>
          <p:cNvPr id="11" name="Media Placeholder 10">
            <a:extLst>
              <a:ext uri="{FF2B5EF4-FFF2-40B4-BE49-F238E27FC236}">
                <a16:creationId xmlns:a16="http://schemas.microsoft.com/office/drawing/2014/main" id="{BD357632-983E-3942-D93F-5A407AADD141}"/>
              </a:ext>
            </a:extLst>
          </p:cNvPr>
          <p:cNvSpPr>
            <a:spLocks noGrp="1"/>
          </p:cNvSpPr>
          <p:nvPr>
            <p:ph type="media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95F9E502-1651-B6B2-5CBC-721BC5346668}"/>
              </a:ext>
            </a:extLst>
          </p:cNvPr>
          <p:cNvSpPr>
            <a:spLocks noGrp="1"/>
          </p:cNvSpPr>
          <p:nvPr>
            <p:ph type="media" sz="quarter" idx="2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44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095A8-1533-2182-5F4E-43AFE8C29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Certificates</a:t>
            </a:r>
          </a:p>
        </p:txBody>
      </p:sp>
      <p:pic>
        <p:nvPicPr>
          <p:cNvPr id="16" name="Picture 15" descr="A diagram of a root certificate&#10;&#10;Description automatically generated">
            <a:extLst>
              <a:ext uri="{FF2B5EF4-FFF2-40B4-BE49-F238E27FC236}">
                <a16:creationId xmlns:a16="http://schemas.microsoft.com/office/drawing/2014/main" id="{C0F0C23D-21E9-A626-D02F-A2F38BB7A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902" y="1077468"/>
            <a:ext cx="9525000" cy="4191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8202215-DB1F-E67B-AE95-527C3426F20C}"/>
              </a:ext>
            </a:extLst>
          </p:cNvPr>
          <p:cNvSpPr txBox="1"/>
          <p:nvPr/>
        </p:nvSpPr>
        <p:spPr>
          <a:xfrm>
            <a:off x="1700645" y="5460274"/>
            <a:ext cx="8787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To participate in the system, you need a certificate signed by the root certificate</a:t>
            </a:r>
          </a:p>
        </p:txBody>
      </p:sp>
    </p:spTree>
    <p:extLst>
      <p:ext uri="{BB962C8B-B14F-4D97-AF65-F5344CB8AC3E}">
        <p14:creationId xmlns:p14="http://schemas.microsoft.com/office/powerpoint/2010/main" val="383355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095A8-1533-2182-5F4E-43AFE8C29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Certificates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202215-DB1F-E67B-AE95-527C3426F20C}"/>
              </a:ext>
            </a:extLst>
          </p:cNvPr>
          <p:cNvSpPr txBox="1"/>
          <p:nvPr/>
        </p:nvSpPr>
        <p:spPr>
          <a:xfrm>
            <a:off x="1427172" y="4943953"/>
            <a:ext cx="93346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Root Key is not provisioned on any device.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It is kept securely and only used for signing certificates for newly-provisioned devices.</a:t>
            </a:r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DFAECB0-6229-A9C1-C5EF-29CFB97A5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1646"/>
            <a:ext cx="12192000" cy="350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40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095A8-1533-2182-5F4E-43AFE8C29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 -&gt; Arbiter Connection and Registration</a:t>
            </a:r>
          </a:p>
        </p:txBody>
      </p:sp>
      <p:pic>
        <p:nvPicPr>
          <p:cNvPr id="5" name="Picture 4" descr="A diagram of a diagram of a connection&#10;&#10;Description automatically generated">
            <a:extLst>
              <a:ext uri="{FF2B5EF4-FFF2-40B4-BE49-F238E27FC236}">
                <a16:creationId xmlns:a16="http://schemas.microsoft.com/office/drawing/2014/main" id="{5658C13C-F312-D05F-D15F-4D123449E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1619250"/>
            <a:ext cx="81915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34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095A8-1533-2182-5F4E-43AFE8C29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 -&gt; Arbiter Connection and Discovery</a:t>
            </a:r>
          </a:p>
        </p:txBody>
      </p:sp>
      <p:pic>
        <p:nvPicPr>
          <p:cNvPr id="4" name="Picture 3" descr="A diagram of a software process&#10;&#10;Description automatically generated">
            <a:extLst>
              <a:ext uri="{FF2B5EF4-FFF2-40B4-BE49-F238E27FC236}">
                <a16:creationId xmlns:a16="http://schemas.microsoft.com/office/drawing/2014/main" id="{DE776189-9D28-808B-1483-A55812ED3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1619250"/>
            <a:ext cx="81915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490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095A8-1533-2182-5F4E-43AFE8C29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 -&gt; Arbiter -&gt; Device Control</a:t>
            </a:r>
          </a:p>
        </p:txBody>
      </p:sp>
      <p:pic>
        <p:nvPicPr>
          <p:cNvPr id="5" name="Picture 4" descr="A diagram of a system&#10;&#10;Description automatically generated">
            <a:extLst>
              <a:ext uri="{FF2B5EF4-FFF2-40B4-BE49-F238E27FC236}">
                <a16:creationId xmlns:a16="http://schemas.microsoft.com/office/drawing/2014/main" id="{C00B4A65-6AF0-A91F-1B84-D84CF92E8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103" y="591934"/>
            <a:ext cx="7825679" cy="57852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D02921-CC9D-9ED8-27A7-C6A83A6CC831}"/>
              </a:ext>
            </a:extLst>
          </p:cNvPr>
          <p:cNvSpPr txBox="1"/>
          <p:nvPr/>
        </p:nvSpPr>
        <p:spPr>
          <a:xfrm>
            <a:off x="8211207" y="3937437"/>
            <a:ext cx="31136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Device caches Arbiter’s public key from its initial connection to Arbiter. It knows this public key is valid because it was signed with the root CA.</a:t>
            </a:r>
          </a:p>
        </p:txBody>
      </p:sp>
    </p:spTree>
    <p:extLst>
      <p:ext uri="{BB962C8B-B14F-4D97-AF65-F5344CB8AC3E}">
        <p14:creationId xmlns:p14="http://schemas.microsoft.com/office/powerpoint/2010/main" val="3827966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FE6EF-C38D-8B4D-BC0D-3E1E6F935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Control Token (JWT)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7FF1F3-EBC5-5F38-DFAB-7856AF9FC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1097280"/>
            <a:ext cx="6922639" cy="45720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iss</a:t>
            </a:r>
            <a:r>
              <a:rPr lang="en-US" dirty="0">
                <a:latin typeface="Consolas" panose="020B0609020204030204" pitchFamily="49" charset="0"/>
              </a:rPr>
              <a:t>": "49af3cac-8f70-40e6-9e6d-7ca46c6d68ef",</a:t>
            </a:r>
          </a:p>
          <a:p>
            <a:r>
              <a:rPr lang="en-US" dirty="0">
                <a:latin typeface="Consolas" panose="020B0609020204030204" pitchFamily="49" charset="0"/>
              </a:rPr>
              <a:t>  "sub": "2cf35b8e-7459-4cab-844e-b44eba94485e",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aud</a:t>
            </a:r>
            <a:r>
              <a:rPr lang="en-US" dirty="0">
                <a:latin typeface="Consolas" panose="020B0609020204030204" pitchFamily="49" charset="0"/>
              </a:rPr>
              <a:t>": "d127abfe-3cab-4ee1-9e19-1332257515c5",</a:t>
            </a:r>
          </a:p>
          <a:p>
            <a:r>
              <a:rPr lang="en-US" dirty="0">
                <a:latin typeface="Consolas" panose="020B0609020204030204" pitchFamily="49" charset="0"/>
              </a:rPr>
              <a:t>  "exp": 1720760282,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params_read</a:t>
            </a:r>
            <a:r>
              <a:rPr lang="en-US" dirty="0">
                <a:latin typeface="Consolas" panose="020B0609020204030204" pitchFamily="49" charset="0"/>
              </a:rPr>
              <a:t>": [</a:t>
            </a:r>
          </a:p>
          <a:p>
            <a:r>
              <a:rPr lang="en-US" dirty="0">
                <a:latin typeface="Consolas" panose="020B0609020204030204" pitchFamily="49" charset="0"/>
              </a:rPr>
              <a:t>    "readable-param"</a:t>
            </a:r>
          </a:p>
          <a:p>
            <a:r>
              <a:rPr lang="en-US" dirty="0">
                <a:latin typeface="Consolas" panose="020B0609020204030204" pitchFamily="49" charset="0"/>
              </a:rPr>
              <a:t>  ],</a:t>
            </a:r>
          </a:p>
          <a:p>
            <a:r>
              <a:rPr lang="en-US" dirty="0">
                <a:latin typeface="Consolas" panose="020B0609020204030204" pitchFamily="49" charset="0"/>
              </a:rPr>
              <a:t>  "</a:t>
            </a:r>
            <a:r>
              <a:rPr lang="en-US" dirty="0" err="1">
                <a:latin typeface="Consolas" panose="020B0609020204030204" pitchFamily="49" charset="0"/>
              </a:rPr>
              <a:t>params_write</a:t>
            </a:r>
            <a:r>
              <a:rPr lang="en-US" dirty="0">
                <a:latin typeface="Consolas" panose="020B0609020204030204" pitchFamily="49" charset="0"/>
              </a:rPr>
              <a:t>": [</a:t>
            </a:r>
          </a:p>
          <a:p>
            <a:r>
              <a:rPr lang="en-US" dirty="0">
                <a:latin typeface="Consolas" panose="020B0609020204030204" pitchFamily="49" charset="0"/>
              </a:rPr>
              <a:t>    "writable-param"</a:t>
            </a:r>
          </a:p>
          <a:p>
            <a:r>
              <a:rPr lang="en-US" dirty="0">
                <a:latin typeface="Consolas" panose="020B0609020204030204" pitchFamily="49" charset="0"/>
              </a:rPr>
              <a:t>  ]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6D1C9C-332C-2C9B-CF76-38C71C80F7A9}"/>
              </a:ext>
            </a:extLst>
          </p:cNvPr>
          <p:cNvSpPr txBox="1"/>
          <p:nvPr/>
        </p:nvSpPr>
        <p:spPr>
          <a:xfrm>
            <a:off x="8103476" y="1446491"/>
            <a:ext cx="23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Issuer (CID of Arbiter)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BBE5044-7256-5ED3-C4D2-1659F63BE16B}"/>
              </a:ext>
            </a:extLst>
          </p:cNvPr>
          <p:cNvCxnSpPr>
            <a:stCxn id="7" idx="1"/>
          </p:cNvCxnSpPr>
          <p:nvPr/>
        </p:nvCxnSpPr>
        <p:spPr>
          <a:xfrm flipH="1">
            <a:off x="7323292" y="1631157"/>
            <a:ext cx="780184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67F923F-273B-708C-1E33-55D2F6923B57}"/>
              </a:ext>
            </a:extLst>
          </p:cNvPr>
          <p:cNvSpPr txBox="1"/>
          <p:nvPr/>
        </p:nvSpPr>
        <p:spPr>
          <a:xfrm>
            <a:off x="8110051" y="1807784"/>
            <a:ext cx="2794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Subject (CID of Controller)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94724A7-1866-7327-7751-9BF0417D6FB1}"/>
              </a:ext>
            </a:extLst>
          </p:cNvPr>
          <p:cNvCxnSpPr>
            <a:stCxn id="12" idx="1"/>
          </p:cNvCxnSpPr>
          <p:nvPr/>
        </p:nvCxnSpPr>
        <p:spPr>
          <a:xfrm flipH="1">
            <a:off x="7329867" y="1992450"/>
            <a:ext cx="780184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704FE8F-1427-4663-B816-8AD214880CF3}"/>
              </a:ext>
            </a:extLst>
          </p:cNvPr>
          <p:cNvSpPr txBox="1"/>
          <p:nvPr/>
        </p:nvSpPr>
        <p:spPr>
          <a:xfrm>
            <a:off x="8124506" y="2145429"/>
            <a:ext cx="2644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Audience (CID of Device)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D744B05-BB29-E5C2-A580-4B8AA629FDD6}"/>
              </a:ext>
            </a:extLst>
          </p:cNvPr>
          <p:cNvCxnSpPr>
            <a:stCxn id="14" idx="1"/>
          </p:cNvCxnSpPr>
          <p:nvPr/>
        </p:nvCxnSpPr>
        <p:spPr>
          <a:xfrm flipH="1">
            <a:off x="7344322" y="2330095"/>
            <a:ext cx="780184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F0E770-9F7C-FF79-9E0C-ACFF38055B00}"/>
              </a:ext>
            </a:extLst>
          </p:cNvPr>
          <p:cNvSpPr txBox="1"/>
          <p:nvPr/>
        </p:nvSpPr>
        <p:spPr>
          <a:xfrm>
            <a:off x="4229109" y="2514761"/>
            <a:ext cx="5897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Expiration (Timestamp after which token is no longer valid)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4BD6A4E-B4D8-B0F7-369C-5609CB86699E}"/>
              </a:ext>
            </a:extLst>
          </p:cNvPr>
          <p:cNvCxnSpPr>
            <a:stCxn id="16" idx="1"/>
          </p:cNvCxnSpPr>
          <p:nvPr/>
        </p:nvCxnSpPr>
        <p:spPr>
          <a:xfrm flipH="1">
            <a:off x="3448925" y="2699427"/>
            <a:ext cx="780184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C975638-486A-E409-5521-3AABB478F83B}"/>
              </a:ext>
            </a:extLst>
          </p:cNvPr>
          <p:cNvSpPr txBox="1"/>
          <p:nvPr/>
        </p:nvSpPr>
        <p:spPr>
          <a:xfrm>
            <a:off x="4229109" y="3189377"/>
            <a:ext cx="5161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Parameters for which this token allows read access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00A701A-9551-E5F2-9DAD-5083668C4654}"/>
              </a:ext>
            </a:extLst>
          </p:cNvPr>
          <p:cNvCxnSpPr>
            <a:stCxn id="18" idx="1"/>
          </p:cNvCxnSpPr>
          <p:nvPr/>
        </p:nvCxnSpPr>
        <p:spPr>
          <a:xfrm flipH="1">
            <a:off x="3448925" y="3374043"/>
            <a:ext cx="780184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63B415E-8ED7-84AF-388E-057BDB765C34}"/>
              </a:ext>
            </a:extLst>
          </p:cNvPr>
          <p:cNvSpPr txBox="1"/>
          <p:nvPr/>
        </p:nvSpPr>
        <p:spPr>
          <a:xfrm>
            <a:off x="4271155" y="4256170"/>
            <a:ext cx="522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Parameters for which this token allows write access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D2A3863-8A08-946D-C75C-0A9B512DD026}"/>
              </a:ext>
            </a:extLst>
          </p:cNvPr>
          <p:cNvCxnSpPr>
            <a:stCxn id="20" idx="1"/>
          </p:cNvCxnSpPr>
          <p:nvPr/>
        </p:nvCxnSpPr>
        <p:spPr>
          <a:xfrm flipH="1">
            <a:off x="3490971" y="4440836"/>
            <a:ext cx="780184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5183270"/>
      </p:ext>
    </p:extLst>
  </p:cSld>
  <p:clrMapOvr>
    <a:masterClrMapping/>
  </p:clrMapOvr>
</p:sld>
</file>

<file path=ppt/theme/theme1.xml><?xml version="1.0" encoding="utf-8"?>
<a:theme xmlns:a="http://schemas.openxmlformats.org/drawingml/2006/main" name="2023 TAIT TEMPLATE REBRAND">
  <a:themeElements>
    <a:clrScheme name="TAIT Theme">
      <a:dk1>
        <a:srgbClr val="000000"/>
      </a:dk1>
      <a:lt1>
        <a:srgbClr val="FFFFFF"/>
      </a:lt1>
      <a:dk2>
        <a:srgbClr val="5B0016"/>
      </a:dk2>
      <a:lt2>
        <a:srgbClr val="FFFFFF"/>
      </a:lt2>
      <a:accent1>
        <a:srgbClr val="FB321E"/>
      </a:accent1>
      <a:accent2>
        <a:srgbClr val="242424"/>
      </a:accent2>
      <a:accent3>
        <a:srgbClr val="BAC7C5"/>
      </a:accent3>
      <a:accent4>
        <a:srgbClr val="1D50E1"/>
      </a:accent4>
      <a:accent5>
        <a:srgbClr val="FFC300"/>
      </a:accent5>
      <a:accent6>
        <a:srgbClr val="02B3B3"/>
      </a:accent6>
      <a:hlink>
        <a:srgbClr val="1D50E1"/>
      </a:hlink>
      <a:folHlink>
        <a:srgbClr val="D7509B"/>
      </a:folHlink>
    </a:clrScheme>
    <a:fontScheme name="TAIT Theme Fonts">
      <a:majorFont>
        <a:latin typeface="TAIT Replica TT"/>
        <a:ea typeface=""/>
        <a:cs typeface=""/>
      </a:majorFont>
      <a:minorFont>
        <a:latin typeface="TAIT Replica T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chemeClr val="accent3">
              <a:lumMod val="20000"/>
              <a:lumOff val="8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AIT Blank Template 2023.potx" id="{7B7EA9C8-7949-4854-95FA-35BE53F1E54B}" vid="{6C7090D7-4D09-44D5-8DD0-E0DA314BB690}"/>
    </a:ext>
  </a:extLst>
</a:theme>
</file>

<file path=ppt/theme/theme2.xml><?xml version="1.0" encoding="utf-8"?>
<a:theme xmlns:a="http://schemas.openxmlformats.org/drawingml/2006/main" name="1_2023 TAIT TEMPLATE REBRAND">
  <a:themeElements>
    <a:clrScheme name="TAIT Theme">
      <a:dk1>
        <a:srgbClr val="000000"/>
      </a:dk1>
      <a:lt1>
        <a:srgbClr val="FFFFFF"/>
      </a:lt1>
      <a:dk2>
        <a:srgbClr val="5B0016"/>
      </a:dk2>
      <a:lt2>
        <a:srgbClr val="FFFFFF"/>
      </a:lt2>
      <a:accent1>
        <a:srgbClr val="FB321E"/>
      </a:accent1>
      <a:accent2>
        <a:srgbClr val="242424"/>
      </a:accent2>
      <a:accent3>
        <a:srgbClr val="BAC7C5"/>
      </a:accent3>
      <a:accent4>
        <a:srgbClr val="1D50E1"/>
      </a:accent4>
      <a:accent5>
        <a:srgbClr val="FFC300"/>
      </a:accent5>
      <a:accent6>
        <a:srgbClr val="02B3B3"/>
      </a:accent6>
      <a:hlink>
        <a:srgbClr val="1D50E1"/>
      </a:hlink>
      <a:folHlink>
        <a:srgbClr val="D7509B"/>
      </a:folHlink>
    </a:clrScheme>
    <a:fontScheme name="TAIT Theme Fonts">
      <a:majorFont>
        <a:latin typeface="TAIT Replica TT"/>
        <a:ea typeface=""/>
        <a:cs typeface=""/>
      </a:majorFont>
      <a:minorFont>
        <a:latin typeface="TAIT Replica T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chemeClr val="accent3">
              <a:lumMod val="20000"/>
              <a:lumOff val="8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AIT Blank Template 2023.potx" id="{7B7EA9C8-7949-4854-95FA-35BE53F1E54B}" vid="{34838375-26D5-4529-8074-E1073DED177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1384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5A2682F-4C76-7340-A187-E4A57AC012C9}">
  <we:reference id="wa200004022" version="1.0.0.2" store="en-US" storeType="OMEX"/>
  <we:alternateReferences>
    <we:reference id="wa200004022" version="1.0.0.2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NextGenTransport2024</Template>
  <TotalTime>1803</TotalTime>
  <Words>465</Words>
  <Application>Microsoft Office PowerPoint</Application>
  <PresentationFormat>Widescreen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Consolas</vt:lpstr>
      <vt:lpstr>System Font Regular</vt:lpstr>
      <vt:lpstr>TAIT Replica</vt:lpstr>
      <vt:lpstr>TAIT Replica TT</vt:lpstr>
      <vt:lpstr>TAIT Replica TT Light</vt:lpstr>
      <vt:lpstr>2023 TAIT TEMPLATE REBRAND</vt:lpstr>
      <vt:lpstr>1_2023 TAIT TEMPLATE REBRAND</vt:lpstr>
      <vt:lpstr>Next-Gen Transport</vt:lpstr>
      <vt:lpstr>Major Technologies</vt:lpstr>
      <vt:lpstr>Component Roles</vt:lpstr>
      <vt:lpstr>Distribution of Certificates</vt:lpstr>
      <vt:lpstr>Distribution of Certificates</vt:lpstr>
      <vt:lpstr>Device -&gt; Arbiter Connection and Registration</vt:lpstr>
      <vt:lpstr>Controller -&gt; Arbiter Connection and Discovery</vt:lpstr>
      <vt:lpstr>Controller -&gt; Arbiter -&gt; Device Control</vt:lpstr>
      <vt:lpstr>Anatomy of a Control Token (JWT)</vt:lpstr>
      <vt:lpstr>Demo</vt:lpstr>
      <vt:lpstr>Design Considerations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Next-Gen Transport</dc:title>
  <dc:creator>Sam Kearney</dc:creator>
  <cp:lastModifiedBy>Sam Kearney</cp:lastModifiedBy>
  <cp:revision>1</cp:revision>
  <dcterms:created xsi:type="dcterms:W3CDTF">2024-07-10T17:25:05Z</dcterms:created>
  <dcterms:modified xsi:type="dcterms:W3CDTF">2024-07-12T14:01:16Z</dcterms:modified>
</cp:coreProperties>
</file>

<file path=docProps/thumbnail.jpeg>
</file>